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5"/>
  </p:sldMasterIdLst>
  <p:notesMasterIdLst>
    <p:notesMasterId r:id="rId14"/>
  </p:notesMasterIdLst>
  <p:sldIdLst>
    <p:sldId id="302" r:id="rId6"/>
    <p:sldId id="320" r:id="rId7"/>
    <p:sldId id="321" r:id="rId8"/>
    <p:sldId id="322" r:id="rId9"/>
    <p:sldId id="323" r:id="rId10"/>
    <p:sldId id="324" r:id="rId11"/>
    <p:sldId id="325" r:id="rId12"/>
    <p:sldId id="326" r:id="rId13"/>
  </p:sldIdLst>
  <p:sldSz cx="9144000" cy="5143500" type="screen16x9"/>
  <p:notesSz cx="6858000" cy="9144000"/>
  <p:embeddedFontLst>
    <p:embeddedFont>
      <p:font typeface="Montserrat ExtraBold" panose="00000900000000000000" pitchFamily="2" charset="0"/>
      <p:bold r:id="rId15"/>
      <p:boldItalic r:id="rId16"/>
    </p:embeddedFont>
    <p:embeddedFont>
      <p:font typeface="Montserrat Medium" panose="00000600000000000000" pitchFamily="2" charset="0"/>
      <p:regular r:id="rId17"/>
      <p:italic r:id="rId18"/>
    </p:embeddedFont>
    <p:embeddedFont>
      <p:font typeface="Montserrat SemiBold" panose="00000700000000000000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6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4254"/>
    <a:srgbClr val="B53441"/>
    <a:srgbClr val="354253"/>
    <a:srgbClr val="C41F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FBCAA2-34D1-4857-8348-1DEF14BB2B85}">
  <a:tblStyle styleId="{2DFBCAA2-34D1-4857-8348-1DEF14BB2B8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4" autoAdjust="0"/>
  </p:normalViewPr>
  <p:slideViewPr>
    <p:cSldViewPr snapToGrid="0">
      <p:cViewPr varScale="1">
        <p:scale>
          <a:sx n="139" d="100"/>
          <a:sy n="139" d="100"/>
        </p:scale>
        <p:origin x="804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font" Target="fonts/font1.fntdata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font" Target="fonts/font5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za Rios" userId="21901268-35d8-4058-9e88-9ec48f81f1cc" providerId="ADAL" clId="{9651E642-47E8-46DB-A24D-49FAEE7D7345}"/>
    <pc:docChg chg="addSld delSld">
      <pc:chgData name="Mariza Rios" userId="21901268-35d8-4058-9e88-9ec48f81f1cc" providerId="ADAL" clId="{9651E642-47E8-46DB-A24D-49FAEE7D7345}" dt="2025-06-02T11:30:54.251" v="17" actId="47"/>
      <pc:docMkLst>
        <pc:docMk/>
      </pc:docMkLst>
      <pc:sldChg chg="del">
        <pc:chgData name="Mariza Rios" userId="21901268-35d8-4058-9e88-9ec48f81f1cc" providerId="ADAL" clId="{9651E642-47E8-46DB-A24D-49FAEE7D7345}" dt="2025-06-02T11:30:12.783" v="4" actId="47"/>
        <pc:sldMkLst>
          <pc:docMk/>
          <pc:sldMk cId="3896273932" sldId="299"/>
        </pc:sldMkLst>
      </pc:sldChg>
      <pc:sldChg chg="del">
        <pc:chgData name="Mariza Rios" userId="21901268-35d8-4058-9e88-9ec48f81f1cc" providerId="ADAL" clId="{9651E642-47E8-46DB-A24D-49FAEE7D7345}" dt="2025-06-02T11:30:16.110" v="8" actId="47"/>
        <pc:sldMkLst>
          <pc:docMk/>
          <pc:sldMk cId="2125744844" sldId="300"/>
        </pc:sldMkLst>
      </pc:sldChg>
      <pc:sldChg chg="del">
        <pc:chgData name="Mariza Rios" userId="21901268-35d8-4058-9e88-9ec48f81f1cc" providerId="ADAL" clId="{9651E642-47E8-46DB-A24D-49FAEE7D7345}" dt="2025-06-02T11:30:08.987" v="0" actId="47"/>
        <pc:sldMkLst>
          <pc:docMk/>
          <pc:sldMk cId="2901890406" sldId="303"/>
        </pc:sldMkLst>
      </pc:sldChg>
      <pc:sldChg chg="del">
        <pc:chgData name="Mariza Rios" userId="21901268-35d8-4058-9e88-9ec48f81f1cc" providerId="ADAL" clId="{9651E642-47E8-46DB-A24D-49FAEE7D7345}" dt="2025-06-02T11:30:10.065" v="1" actId="47"/>
        <pc:sldMkLst>
          <pc:docMk/>
          <pc:sldMk cId="367575164" sldId="305"/>
        </pc:sldMkLst>
      </pc:sldChg>
      <pc:sldChg chg="del">
        <pc:chgData name="Mariza Rios" userId="21901268-35d8-4058-9e88-9ec48f81f1cc" providerId="ADAL" clId="{9651E642-47E8-46DB-A24D-49FAEE7D7345}" dt="2025-06-02T11:30:10.924" v="2" actId="47"/>
        <pc:sldMkLst>
          <pc:docMk/>
          <pc:sldMk cId="4174904070" sldId="307"/>
        </pc:sldMkLst>
      </pc:sldChg>
      <pc:sldChg chg="del">
        <pc:chgData name="Mariza Rios" userId="21901268-35d8-4058-9e88-9ec48f81f1cc" providerId="ADAL" clId="{9651E642-47E8-46DB-A24D-49FAEE7D7345}" dt="2025-06-02T11:30:11.799" v="3" actId="47"/>
        <pc:sldMkLst>
          <pc:docMk/>
          <pc:sldMk cId="4254264826" sldId="309"/>
        </pc:sldMkLst>
      </pc:sldChg>
      <pc:sldChg chg="del">
        <pc:chgData name="Mariza Rios" userId="21901268-35d8-4058-9e88-9ec48f81f1cc" providerId="ADAL" clId="{9651E642-47E8-46DB-A24D-49FAEE7D7345}" dt="2025-06-02T11:30:13.595" v="5" actId="47"/>
        <pc:sldMkLst>
          <pc:docMk/>
          <pc:sldMk cId="1275983387" sldId="311"/>
        </pc:sldMkLst>
      </pc:sldChg>
      <pc:sldChg chg="del">
        <pc:chgData name="Mariza Rios" userId="21901268-35d8-4058-9e88-9ec48f81f1cc" providerId="ADAL" clId="{9651E642-47E8-46DB-A24D-49FAEE7D7345}" dt="2025-06-02T11:30:14.564" v="6" actId="47"/>
        <pc:sldMkLst>
          <pc:docMk/>
          <pc:sldMk cId="2463022050" sldId="313"/>
        </pc:sldMkLst>
      </pc:sldChg>
      <pc:sldChg chg="del">
        <pc:chgData name="Mariza Rios" userId="21901268-35d8-4058-9e88-9ec48f81f1cc" providerId="ADAL" clId="{9651E642-47E8-46DB-A24D-49FAEE7D7345}" dt="2025-06-02T11:30:15.361" v="7" actId="47"/>
        <pc:sldMkLst>
          <pc:docMk/>
          <pc:sldMk cId="100513393" sldId="315"/>
        </pc:sldMkLst>
      </pc:sldChg>
      <pc:sldChg chg="del">
        <pc:chgData name="Mariza Rios" userId="21901268-35d8-4058-9e88-9ec48f81f1cc" providerId="ADAL" clId="{9651E642-47E8-46DB-A24D-49FAEE7D7345}" dt="2025-06-02T11:30:16.938" v="9" actId="47"/>
        <pc:sldMkLst>
          <pc:docMk/>
          <pc:sldMk cId="3187322730" sldId="316"/>
        </pc:sldMkLst>
      </pc:sldChg>
      <pc:sldChg chg="del">
        <pc:chgData name="Mariza Rios" userId="21901268-35d8-4058-9e88-9ec48f81f1cc" providerId="ADAL" clId="{9651E642-47E8-46DB-A24D-49FAEE7D7345}" dt="2025-06-02T11:30:17.954" v="10" actId="47"/>
        <pc:sldMkLst>
          <pc:docMk/>
          <pc:sldMk cId="1954280347" sldId="317"/>
        </pc:sldMkLst>
      </pc:sldChg>
      <pc:sldChg chg="del">
        <pc:chgData name="Mariza Rios" userId="21901268-35d8-4058-9e88-9ec48f81f1cc" providerId="ADAL" clId="{9651E642-47E8-46DB-A24D-49FAEE7D7345}" dt="2025-06-02T11:30:18.891" v="11" actId="47"/>
        <pc:sldMkLst>
          <pc:docMk/>
          <pc:sldMk cId="875285222" sldId="318"/>
        </pc:sldMkLst>
      </pc:sldChg>
      <pc:sldChg chg="del">
        <pc:chgData name="Mariza Rios" userId="21901268-35d8-4058-9e88-9ec48f81f1cc" providerId="ADAL" clId="{9651E642-47E8-46DB-A24D-49FAEE7D7345}" dt="2025-06-02T11:30:19.641" v="12" actId="47"/>
        <pc:sldMkLst>
          <pc:docMk/>
          <pc:sldMk cId="1795428003" sldId="319"/>
        </pc:sldMkLst>
      </pc:sldChg>
      <pc:sldChg chg="new del">
        <pc:chgData name="Mariza Rios" userId="21901268-35d8-4058-9e88-9ec48f81f1cc" providerId="ADAL" clId="{9651E642-47E8-46DB-A24D-49FAEE7D7345}" dt="2025-06-02T11:30:54.251" v="17" actId="47"/>
        <pc:sldMkLst>
          <pc:docMk/>
          <pc:sldMk cId="406430137" sldId="327"/>
        </pc:sldMkLst>
      </pc:sldChg>
      <pc:sldChg chg="del">
        <pc:chgData name="Mariza Rios" userId="21901268-35d8-4058-9e88-9ec48f81f1cc" providerId="ADAL" clId="{9651E642-47E8-46DB-A24D-49FAEE7D7345}" dt="2025-06-02T11:30:30.748" v="13" actId="47"/>
        <pc:sldMkLst>
          <pc:docMk/>
          <pc:sldMk cId="1265086702" sldId="327"/>
        </pc:sldMkLst>
      </pc:sldChg>
      <pc:sldChg chg="del">
        <pc:chgData name="Mariza Rios" userId="21901268-35d8-4058-9e88-9ec48f81f1cc" providerId="ADAL" clId="{9651E642-47E8-46DB-A24D-49FAEE7D7345}" dt="2025-06-02T11:30:32.294" v="14" actId="47"/>
        <pc:sldMkLst>
          <pc:docMk/>
          <pc:sldMk cId="3757183110" sldId="328"/>
        </pc:sldMkLst>
      </pc:sldChg>
      <pc:sldChg chg="del">
        <pc:chgData name="Mariza Rios" userId="21901268-35d8-4058-9e88-9ec48f81f1cc" providerId="ADAL" clId="{9651E642-47E8-46DB-A24D-49FAEE7D7345}" dt="2025-06-02T11:30:35.684" v="15" actId="47"/>
        <pc:sldMkLst>
          <pc:docMk/>
          <pc:sldMk cId="2839370164" sldId="329"/>
        </pc:sldMkLst>
      </pc:sldChg>
    </pc:docChg>
  </pc:docChgLst>
  <pc:docChgLst>
    <pc:chgData name="Jessica Brandão" userId="a0bfcb3d-8ade-485c-b410-20f0a0a2bf25" providerId="ADAL" clId="{4DB96D6D-F94F-4D46-8AE9-FD877FE338A2}"/>
    <pc:docChg chg="custSel modSld">
      <pc:chgData name="Jessica Brandão" userId="a0bfcb3d-8ade-485c-b410-20f0a0a2bf25" providerId="ADAL" clId="{4DB96D6D-F94F-4D46-8AE9-FD877FE338A2}" dt="2025-06-03T18:23:01.269" v="57" actId="478"/>
      <pc:docMkLst>
        <pc:docMk/>
      </pc:docMkLst>
      <pc:sldChg chg="delSp modSp mod">
        <pc:chgData name="Jessica Brandão" userId="a0bfcb3d-8ade-485c-b410-20f0a0a2bf25" providerId="ADAL" clId="{4DB96D6D-F94F-4D46-8AE9-FD877FE338A2}" dt="2025-06-03T18:22:22.806" v="50" actId="478"/>
        <pc:sldMkLst>
          <pc:docMk/>
          <pc:sldMk cId="2926473971" sldId="302"/>
        </pc:sldMkLst>
        <pc:spChg chg="mod">
          <ac:chgData name="Jessica Brandão" userId="a0bfcb3d-8ade-485c-b410-20f0a0a2bf25" providerId="ADAL" clId="{4DB96D6D-F94F-4D46-8AE9-FD877FE338A2}" dt="2025-06-03T18:22:16.720" v="49" actId="1076"/>
          <ac:spMkLst>
            <pc:docMk/>
            <pc:sldMk cId="2926473971" sldId="302"/>
            <ac:spMk id="11" creationId="{00000000-0000-0000-0000-000000000000}"/>
          </ac:spMkLst>
        </pc:spChg>
        <pc:spChg chg="del">
          <ac:chgData name="Jessica Brandão" userId="a0bfcb3d-8ade-485c-b410-20f0a0a2bf25" providerId="ADAL" clId="{4DB96D6D-F94F-4D46-8AE9-FD877FE338A2}" dt="2025-06-03T18:22:22.806" v="50" actId="478"/>
          <ac:spMkLst>
            <pc:docMk/>
            <pc:sldMk cId="2926473971" sldId="302"/>
            <ac:spMk id="14" creationId="{00000000-0000-0000-0000-000000000000}"/>
          </ac:spMkLst>
        </pc:spChg>
      </pc:sldChg>
      <pc:sldChg chg="delSp mod">
        <pc:chgData name="Jessica Brandão" userId="a0bfcb3d-8ade-485c-b410-20f0a0a2bf25" providerId="ADAL" clId="{4DB96D6D-F94F-4D46-8AE9-FD877FE338A2}" dt="2025-06-03T18:22:39.047" v="51" actId="478"/>
        <pc:sldMkLst>
          <pc:docMk/>
          <pc:sldMk cId="2809089807" sldId="320"/>
        </pc:sldMkLst>
        <pc:spChg chg="del">
          <ac:chgData name="Jessica Brandão" userId="a0bfcb3d-8ade-485c-b410-20f0a0a2bf25" providerId="ADAL" clId="{4DB96D6D-F94F-4D46-8AE9-FD877FE338A2}" dt="2025-06-03T18:22:39.047" v="51" actId="478"/>
          <ac:spMkLst>
            <pc:docMk/>
            <pc:sldMk cId="2809089807" sldId="320"/>
            <ac:spMk id="12" creationId="{00000000-0000-0000-0000-000000000000}"/>
          </ac:spMkLst>
        </pc:spChg>
      </pc:sldChg>
      <pc:sldChg chg="delSp mod">
        <pc:chgData name="Jessica Brandão" userId="a0bfcb3d-8ade-485c-b410-20f0a0a2bf25" providerId="ADAL" clId="{4DB96D6D-F94F-4D46-8AE9-FD877FE338A2}" dt="2025-06-03T18:22:42.610" v="52" actId="478"/>
        <pc:sldMkLst>
          <pc:docMk/>
          <pc:sldMk cId="2149415649" sldId="321"/>
        </pc:sldMkLst>
        <pc:spChg chg="del">
          <ac:chgData name="Jessica Brandão" userId="a0bfcb3d-8ade-485c-b410-20f0a0a2bf25" providerId="ADAL" clId="{4DB96D6D-F94F-4D46-8AE9-FD877FE338A2}" dt="2025-06-03T18:22:42.610" v="52" actId="478"/>
          <ac:spMkLst>
            <pc:docMk/>
            <pc:sldMk cId="2149415649" sldId="321"/>
            <ac:spMk id="12" creationId="{00000000-0000-0000-0000-000000000000}"/>
          </ac:spMkLst>
        </pc:spChg>
      </pc:sldChg>
      <pc:sldChg chg="delSp mod">
        <pc:chgData name="Jessica Brandão" userId="a0bfcb3d-8ade-485c-b410-20f0a0a2bf25" providerId="ADAL" clId="{4DB96D6D-F94F-4D46-8AE9-FD877FE338A2}" dt="2025-06-03T18:22:47.089" v="53" actId="478"/>
        <pc:sldMkLst>
          <pc:docMk/>
          <pc:sldMk cId="2364830653" sldId="322"/>
        </pc:sldMkLst>
        <pc:spChg chg="del">
          <ac:chgData name="Jessica Brandão" userId="a0bfcb3d-8ade-485c-b410-20f0a0a2bf25" providerId="ADAL" clId="{4DB96D6D-F94F-4D46-8AE9-FD877FE338A2}" dt="2025-06-03T18:22:47.089" v="53" actId="478"/>
          <ac:spMkLst>
            <pc:docMk/>
            <pc:sldMk cId="2364830653" sldId="322"/>
            <ac:spMk id="12" creationId="{00000000-0000-0000-0000-000000000000}"/>
          </ac:spMkLst>
        </pc:spChg>
      </pc:sldChg>
      <pc:sldChg chg="delSp mod">
        <pc:chgData name="Jessica Brandão" userId="a0bfcb3d-8ade-485c-b410-20f0a0a2bf25" providerId="ADAL" clId="{4DB96D6D-F94F-4D46-8AE9-FD877FE338A2}" dt="2025-06-03T18:22:50.096" v="54" actId="478"/>
        <pc:sldMkLst>
          <pc:docMk/>
          <pc:sldMk cId="3913226515" sldId="323"/>
        </pc:sldMkLst>
        <pc:spChg chg="del">
          <ac:chgData name="Jessica Brandão" userId="a0bfcb3d-8ade-485c-b410-20f0a0a2bf25" providerId="ADAL" clId="{4DB96D6D-F94F-4D46-8AE9-FD877FE338A2}" dt="2025-06-03T18:22:50.096" v="54" actId="478"/>
          <ac:spMkLst>
            <pc:docMk/>
            <pc:sldMk cId="3913226515" sldId="323"/>
            <ac:spMk id="12" creationId="{00000000-0000-0000-0000-000000000000}"/>
          </ac:spMkLst>
        </pc:spChg>
      </pc:sldChg>
      <pc:sldChg chg="delSp mod">
        <pc:chgData name="Jessica Brandão" userId="a0bfcb3d-8ade-485c-b410-20f0a0a2bf25" providerId="ADAL" clId="{4DB96D6D-F94F-4D46-8AE9-FD877FE338A2}" dt="2025-06-03T18:22:54.337" v="55" actId="478"/>
        <pc:sldMkLst>
          <pc:docMk/>
          <pc:sldMk cId="1969426418" sldId="324"/>
        </pc:sldMkLst>
        <pc:spChg chg="del">
          <ac:chgData name="Jessica Brandão" userId="a0bfcb3d-8ade-485c-b410-20f0a0a2bf25" providerId="ADAL" clId="{4DB96D6D-F94F-4D46-8AE9-FD877FE338A2}" dt="2025-06-03T18:22:54.337" v="55" actId="478"/>
          <ac:spMkLst>
            <pc:docMk/>
            <pc:sldMk cId="1969426418" sldId="324"/>
            <ac:spMk id="12" creationId="{00000000-0000-0000-0000-000000000000}"/>
          </ac:spMkLst>
        </pc:spChg>
      </pc:sldChg>
      <pc:sldChg chg="delSp mod">
        <pc:chgData name="Jessica Brandão" userId="a0bfcb3d-8ade-485c-b410-20f0a0a2bf25" providerId="ADAL" clId="{4DB96D6D-F94F-4D46-8AE9-FD877FE338A2}" dt="2025-06-03T18:22:57.785" v="56" actId="478"/>
        <pc:sldMkLst>
          <pc:docMk/>
          <pc:sldMk cId="2689660219" sldId="325"/>
        </pc:sldMkLst>
        <pc:spChg chg="del">
          <ac:chgData name="Jessica Brandão" userId="a0bfcb3d-8ade-485c-b410-20f0a0a2bf25" providerId="ADAL" clId="{4DB96D6D-F94F-4D46-8AE9-FD877FE338A2}" dt="2025-06-03T18:22:57.785" v="56" actId="478"/>
          <ac:spMkLst>
            <pc:docMk/>
            <pc:sldMk cId="2689660219" sldId="325"/>
            <ac:spMk id="12" creationId="{00000000-0000-0000-0000-000000000000}"/>
          </ac:spMkLst>
        </pc:spChg>
      </pc:sldChg>
      <pc:sldChg chg="delSp mod">
        <pc:chgData name="Jessica Brandão" userId="a0bfcb3d-8ade-485c-b410-20f0a0a2bf25" providerId="ADAL" clId="{4DB96D6D-F94F-4D46-8AE9-FD877FE338A2}" dt="2025-06-03T18:23:01.269" v="57" actId="478"/>
        <pc:sldMkLst>
          <pc:docMk/>
          <pc:sldMk cId="2566056514" sldId="326"/>
        </pc:sldMkLst>
        <pc:spChg chg="del">
          <ac:chgData name="Jessica Brandão" userId="a0bfcb3d-8ade-485c-b410-20f0a0a2bf25" providerId="ADAL" clId="{4DB96D6D-F94F-4D46-8AE9-FD877FE338A2}" dt="2025-06-03T18:23:01.269" v="57" actId="478"/>
          <ac:spMkLst>
            <pc:docMk/>
            <pc:sldMk cId="2566056514" sldId="326"/>
            <ac:spMk id="12" creationId="{00000000-0000-0000-0000-000000000000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78199A-71B7-4AC7-AF4B-33E9E847F390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1F90088-F1E6-4CA7-9921-0D9051144D2B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pt-BR" b="1" dirty="0">
              <a:solidFill>
                <a:schemeClr val="tx1"/>
              </a:solidFill>
            </a:rPr>
            <a:t>Ensino</a:t>
          </a:r>
        </a:p>
      </dgm:t>
    </dgm:pt>
    <dgm:pt modelId="{1D529250-96A9-454C-A737-A11A377549A2}" type="parTrans" cxnId="{C54F4A17-6671-415D-97B3-3C8119CB0BA6}">
      <dgm:prSet/>
      <dgm:spPr/>
      <dgm:t>
        <a:bodyPr/>
        <a:lstStyle/>
        <a:p>
          <a:endParaRPr lang="pt-BR"/>
        </a:p>
      </dgm:t>
    </dgm:pt>
    <dgm:pt modelId="{48E51FA2-0826-45DF-B7B0-1D2BE9F65F04}" type="sibTrans" cxnId="{C54F4A17-6671-415D-97B3-3C8119CB0BA6}">
      <dgm:prSet/>
      <dgm:spPr>
        <a:solidFill>
          <a:srgbClr val="00B050"/>
        </a:solidFill>
      </dgm:spPr>
      <dgm:t>
        <a:bodyPr/>
        <a:lstStyle/>
        <a:p>
          <a:endParaRPr lang="pt-BR" dirty="0"/>
        </a:p>
      </dgm:t>
    </dgm:pt>
    <dgm:pt modelId="{C65D8609-D0AC-4FE0-9A1F-8EFF836F19F3}">
      <dgm:prSet phldrT="[Texto]"/>
      <dgm:spPr>
        <a:solidFill>
          <a:srgbClr val="FFC000"/>
        </a:solidFill>
      </dgm:spPr>
      <dgm:t>
        <a:bodyPr/>
        <a:lstStyle/>
        <a:p>
          <a:r>
            <a:rPr lang="pt-BR" b="1" dirty="0">
              <a:solidFill>
                <a:schemeClr val="tx1"/>
              </a:solidFill>
            </a:rPr>
            <a:t>Pesquisa</a:t>
          </a:r>
        </a:p>
      </dgm:t>
    </dgm:pt>
    <dgm:pt modelId="{5EA8BDE4-7D29-4DE7-B10E-8C20C9B2F447}" type="parTrans" cxnId="{4F909AE9-D4B8-4FC7-8B99-0279035C377C}">
      <dgm:prSet/>
      <dgm:spPr/>
      <dgm:t>
        <a:bodyPr/>
        <a:lstStyle/>
        <a:p>
          <a:endParaRPr lang="pt-BR"/>
        </a:p>
      </dgm:t>
    </dgm:pt>
    <dgm:pt modelId="{A7BFA616-76FC-4652-B546-1D114A92205A}" type="sibTrans" cxnId="{4F909AE9-D4B8-4FC7-8B99-0279035C377C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pt-BR" dirty="0"/>
        </a:p>
      </dgm:t>
    </dgm:pt>
    <dgm:pt modelId="{5B856AA1-6868-4F3C-87FD-FAFF0A3C6254}">
      <dgm:prSet phldrT="[Texto]"/>
      <dgm:spPr>
        <a:solidFill>
          <a:srgbClr val="00B0F0"/>
        </a:solidFill>
      </dgm:spPr>
      <dgm:t>
        <a:bodyPr/>
        <a:lstStyle/>
        <a:p>
          <a:r>
            <a:rPr lang="pt-BR" b="1" dirty="0">
              <a:solidFill>
                <a:schemeClr val="tx1"/>
              </a:solidFill>
            </a:rPr>
            <a:t>Extensão</a:t>
          </a:r>
        </a:p>
      </dgm:t>
    </dgm:pt>
    <dgm:pt modelId="{730FF748-9118-4AB5-A0F3-CB32B2CC207F}" type="parTrans" cxnId="{8CF2EF83-9013-45C8-A4C3-28E7684D4478}">
      <dgm:prSet/>
      <dgm:spPr/>
      <dgm:t>
        <a:bodyPr/>
        <a:lstStyle/>
        <a:p>
          <a:endParaRPr lang="pt-BR"/>
        </a:p>
      </dgm:t>
    </dgm:pt>
    <dgm:pt modelId="{9FB61F1E-F085-4D0D-A54A-41F86D3E1081}" type="sibTrans" cxnId="{8CF2EF83-9013-45C8-A4C3-28E7684D4478}">
      <dgm:prSet/>
      <dgm:spPr/>
      <dgm:t>
        <a:bodyPr/>
        <a:lstStyle/>
        <a:p>
          <a:endParaRPr lang="pt-BR" dirty="0"/>
        </a:p>
      </dgm:t>
    </dgm:pt>
    <dgm:pt modelId="{333D0828-E12F-4A2C-8A25-75C80DD59AAE}">
      <dgm:prSet phldrT="[Texto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pt-BR" b="1" dirty="0">
              <a:solidFill>
                <a:schemeClr val="tx1"/>
              </a:solidFill>
            </a:rPr>
            <a:t>Graduação</a:t>
          </a:r>
        </a:p>
        <a:p>
          <a:r>
            <a:rPr lang="pt-BR" b="1" dirty="0">
              <a:solidFill>
                <a:schemeClr val="tx1"/>
              </a:solidFill>
            </a:rPr>
            <a:t>Pós-graduação</a:t>
          </a:r>
        </a:p>
      </dgm:t>
    </dgm:pt>
    <dgm:pt modelId="{9C099548-C581-4641-85A0-90892C397947}" type="parTrans" cxnId="{61363304-4CF7-4DDC-BCEE-9C8B88B073B9}">
      <dgm:prSet/>
      <dgm:spPr/>
      <dgm:t>
        <a:bodyPr/>
        <a:lstStyle/>
        <a:p>
          <a:endParaRPr lang="pt-BR"/>
        </a:p>
      </dgm:t>
    </dgm:pt>
    <dgm:pt modelId="{2DB36BBB-3CEE-4C78-8ED7-6E7F6FA9096A}" type="sibTrans" cxnId="{61363304-4CF7-4DDC-BCEE-9C8B88B073B9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pt-BR" dirty="0"/>
        </a:p>
      </dgm:t>
    </dgm:pt>
    <dgm:pt modelId="{0AEE8FAD-A44A-4703-B116-6218D87A5393}">
      <dgm:prSet phldrT="[Texto]"/>
      <dgm:spPr>
        <a:solidFill>
          <a:schemeClr val="accent6"/>
        </a:solidFill>
      </dgm:spPr>
      <dgm:t>
        <a:bodyPr/>
        <a:lstStyle/>
        <a:p>
          <a:r>
            <a:rPr lang="pt-BR" b="1" dirty="0">
              <a:solidFill>
                <a:schemeClr val="tx1"/>
              </a:solidFill>
            </a:rPr>
            <a:t>Administração</a:t>
          </a:r>
        </a:p>
      </dgm:t>
    </dgm:pt>
    <dgm:pt modelId="{D4F5B9E1-E6C0-4D04-A70C-0E629A9A51ED}" type="parTrans" cxnId="{57C7A154-22DC-41C0-AE88-C5D4C9F82188}">
      <dgm:prSet/>
      <dgm:spPr/>
      <dgm:t>
        <a:bodyPr/>
        <a:lstStyle/>
        <a:p>
          <a:endParaRPr lang="pt-BR"/>
        </a:p>
      </dgm:t>
    </dgm:pt>
    <dgm:pt modelId="{D50EB9C8-874D-433F-B3BE-191DF84EC8C7}" type="sibTrans" cxnId="{57C7A154-22DC-41C0-AE88-C5D4C9F82188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pt-BR" dirty="0"/>
        </a:p>
      </dgm:t>
    </dgm:pt>
    <dgm:pt modelId="{F04C6D9B-9D01-473D-B1DB-C962970FB24D}" type="pres">
      <dgm:prSet presAssocID="{5F78199A-71B7-4AC7-AF4B-33E9E847F390}" presName="cycle" presStyleCnt="0">
        <dgm:presLayoutVars>
          <dgm:dir/>
          <dgm:resizeHandles val="exact"/>
        </dgm:presLayoutVars>
      </dgm:prSet>
      <dgm:spPr/>
    </dgm:pt>
    <dgm:pt modelId="{74A8E4E5-7075-4229-B8DD-2AFF184A0920}" type="pres">
      <dgm:prSet presAssocID="{11F90088-F1E6-4CA7-9921-0D9051144D2B}" presName="node" presStyleLbl="node1" presStyleIdx="0" presStyleCnt="5" custRadScaleRad="99711" custRadScaleInc="-3381">
        <dgm:presLayoutVars>
          <dgm:bulletEnabled val="1"/>
        </dgm:presLayoutVars>
      </dgm:prSet>
      <dgm:spPr/>
    </dgm:pt>
    <dgm:pt modelId="{FD6BA4D2-F239-4429-A50C-D61D6065735D}" type="pres">
      <dgm:prSet presAssocID="{48E51FA2-0826-45DF-B7B0-1D2BE9F65F04}" presName="sibTrans" presStyleLbl="sibTrans2D1" presStyleIdx="0" presStyleCnt="5"/>
      <dgm:spPr/>
    </dgm:pt>
    <dgm:pt modelId="{F8ACE64C-894C-4C4A-9D8C-2F9478D997EC}" type="pres">
      <dgm:prSet presAssocID="{48E51FA2-0826-45DF-B7B0-1D2BE9F65F04}" presName="connectorText" presStyleLbl="sibTrans2D1" presStyleIdx="0" presStyleCnt="5"/>
      <dgm:spPr/>
    </dgm:pt>
    <dgm:pt modelId="{B10EC598-4E46-45FF-87AE-8052A9251D5A}" type="pres">
      <dgm:prSet presAssocID="{C65D8609-D0AC-4FE0-9A1F-8EFF836F19F3}" presName="node" presStyleLbl="node1" presStyleIdx="1" presStyleCnt="5">
        <dgm:presLayoutVars>
          <dgm:bulletEnabled val="1"/>
        </dgm:presLayoutVars>
      </dgm:prSet>
      <dgm:spPr/>
    </dgm:pt>
    <dgm:pt modelId="{B8898C15-1021-4059-BDC5-E226BF4716EF}" type="pres">
      <dgm:prSet presAssocID="{A7BFA616-76FC-4652-B546-1D114A92205A}" presName="sibTrans" presStyleLbl="sibTrans2D1" presStyleIdx="1" presStyleCnt="5"/>
      <dgm:spPr/>
    </dgm:pt>
    <dgm:pt modelId="{DA900410-FF00-4F50-A2E6-45B799DEB4B6}" type="pres">
      <dgm:prSet presAssocID="{A7BFA616-76FC-4652-B546-1D114A92205A}" presName="connectorText" presStyleLbl="sibTrans2D1" presStyleIdx="1" presStyleCnt="5"/>
      <dgm:spPr/>
    </dgm:pt>
    <dgm:pt modelId="{8C83C87E-52A9-4FC0-A3C8-DF099CDDA813}" type="pres">
      <dgm:prSet presAssocID="{5B856AA1-6868-4F3C-87FD-FAFF0A3C6254}" presName="node" presStyleLbl="node1" presStyleIdx="2" presStyleCnt="5" custRadScaleRad="100281" custRadScaleInc="2389">
        <dgm:presLayoutVars>
          <dgm:bulletEnabled val="1"/>
        </dgm:presLayoutVars>
      </dgm:prSet>
      <dgm:spPr/>
    </dgm:pt>
    <dgm:pt modelId="{63E1B4BB-C07F-4454-A7F0-B45597A7605E}" type="pres">
      <dgm:prSet presAssocID="{9FB61F1E-F085-4D0D-A54A-41F86D3E1081}" presName="sibTrans" presStyleLbl="sibTrans2D1" presStyleIdx="2" presStyleCnt="5"/>
      <dgm:spPr/>
    </dgm:pt>
    <dgm:pt modelId="{1E8C3F69-B3A2-44FC-9734-EA84BE65CD4E}" type="pres">
      <dgm:prSet presAssocID="{9FB61F1E-F085-4D0D-A54A-41F86D3E1081}" presName="connectorText" presStyleLbl="sibTrans2D1" presStyleIdx="2" presStyleCnt="5"/>
      <dgm:spPr/>
    </dgm:pt>
    <dgm:pt modelId="{8A6AFDC8-69A2-4917-96BA-53B9595D7F30}" type="pres">
      <dgm:prSet presAssocID="{333D0828-E12F-4A2C-8A25-75C80DD59AAE}" presName="node" presStyleLbl="node1" presStyleIdx="3" presStyleCnt="5">
        <dgm:presLayoutVars>
          <dgm:bulletEnabled val="1"/>
        </dgm:presLayoutVars>
      </dgm:prSet>
      <dgm:spPr/>
    </dgm:pt>
    <dgm:pt modelId="{719B0763-4AB8-4561-93A5-7E2415B71C9C}" type="pres">
      <dgm:prSet presAssocID="{2DB36BBB-3CEE-4C78-8ED7-6E7F6FA9096A}" presName="sibTrans" presStyleLbl="sibTrans2D1" presStyleIdx="3" presStyleCnt="5"/>
      <dgm:spPr/>
    </dgm:pt>
    <dgm:pt modelId="{9A67D86B-4407-4F13-B825-602D6F966A90}" type="pres">
      <dgm:prSet presAssocID="{2DB36BBB-3CEE-4C78-8ED7-6E7F6FA9096A}" presName="connectorText" presStyleLbl="sibTrans2D1" presStyleIdx="3" presStyleCnt="5"/>
      <dgm:spPr/>
    </dgm:pt>
    <dgm:pt modelId="{C2BF3275-216D-4728-BDB0-09C17A37C1E8}" type="pres">
      <dgm:prSet presAssocID="{0AEE8FAD-A44A-4703-B116-6218D87A5393}" presName="node" presStyleLbl="node1" presStyleIdx="4" presStyleCnt="5">
        <dgm:presLayoutVars>
          <dgm:bulletEnabled val="1"/>
        </dgm:presLayoutVars>
      </dgm:prSet>
      <dgm:spPr/>
    </dgm:pt>
    <dgm:pt modelId="{CE7BD024-B3F4-4A4D-A179-352DAB72FC3A}" type="pres">
      <dgm:prSet presAssocID="{D50EB9C8-874D-433F-B3BE-191DF84EC8C7}" presName="sibTrans" presStyleLbl="sibTrans2D1" presStyleIdx="4" presStyleCnt="5"/>
      <dgm:spPr/>
    </dgm:pt>
    <dgm:pt modelId="{46D98B9C-02F4-431D-B183-BA5DDBCFFAF7}" type="pres">
      <dgm:prSet presAssocID="{D50EB9C8-874D-433F-B3BE-191DF84EC8C7}" presName="connectorText" presStyleLbl="sibTrans2D1" presStyleIdx="4" presStyleCnt="5"/>
      <dgm:spPr/>
    </dgm:pt>
  </dgm:ptLst>
  <dgm:cxnLst>
    <dgm:cxn modelId="{BF792302-777D-4FD8-92E7-F41E48572853}" type="presOf" srcId="{A7BFA616-76FC-4652-B546-1D114A92205A}" destId="{DA900410-FF00-4F50-A2E6-45B799DEB4B6}" srcOrd="1" destOrd="0" presId="urn:microsoft.com/office/officeart/2005/8/layout/cycle2"/>
    <dgm:cxn modelId="{BBFECE03-9EAC-4CC6-B67D-5C85FCB8F4A0}" type="presOf" srcId="{C65D8609-D0AC-4FE0-9A1F-8EFF836F19F3}" destId="{B10EC598-4E46-45FF-87AE-8052A9251D5A}" srcOrd="0" destOrd="0" presId="urn:microsoft.com/office/officeart/2005/8/layout/cycle2"/>
    <dgm:cxn modelId="{61363304-4CF7-4DDC-BCEE-9C8B88B073B9}" srcId="{5F78199A-71B7-4AC7-AF4B-33E9E847F390}" destId="{333D0828-E12F-4A2C-8A25-75C80DD59AAE}" srcOrd="3" destOrd="0" parTransId="{9C099548-C581-4641-85A0-90892C397947}" sibTransId="{2DB36BBB-3CEE-4C78-8ED7-6E7F6FA9096A}"/>
    <dgm:cxn modelId="{23F00706-3E08-48DA-BEE2-962575AF3382}" type="presOf" srcId="{0AEE8FAD-A44A-4703-B116-6218D87A5393}" destId="{C2BF3275-216D-4728-BDB0-09C17A37C1E8}" srcOrd="0" destOrd="0" presId="urn:microsoft.com/office/officeart/2005/8/layout/cycle2"/>
    <dgm:cxn modelId="{4556A80B-F2E8-4300-A8B4-04062E79DEB6}" type="presOf" srcId="{2DB36BBB-3CEE-4C78-8ED7-6E7F6FA9096A}" destId="{9A67D86B-4407-4F13-B825-602D6F966A90}" srcOrd="1" destOrd="0" presId="urn:microsoft.com/office/officeart/2005/8/layout/cycle2"/>
    <dgm:cxn modelId="{3CCCC310-45B0-4408-AA24-999AD4D66BC3}" type="presOf" srcId="{2DB36BBB-3CEE-4C78-8ED7-6E7F6FA9096A}" destId="{719B0763-4AB8-4561-93A5-7E2415B71C9C}" srcOrd="0" destOrd="0" presId="urn:microsoft.com/office/officeart/2005/8/layout/cycle2"/>
    <dgm:cxn modelId="{EAE10F13-2A1E-470E-AC5F-6BD3F12FEF09}" type="presOf" srcId="{9FB61F1E-F085-4D0D-A54A-41F86D3E1081}" destId="{1E8C3F69-B3A2-44FC-9734-EA84BE65CD4E}" srcOrd="1" destOrd="0" presId="urn:microsoft.com/office/officeart/2005/8/layout/cycle2"/>
    <dgm:cxn modelId="{37173217-07D6-40D3-8EF9-0E3A8C9F4200}" type="presOf" srcId="{5F78199A-71B7-4AC7-AF4B-33E9E847F390}" destId="{F04C6D9B-9D01-473D-B1DB-C962970FB24D}" srcOrd="0" destOrd="0" presId="urn:microsoft.com/office/officeart/2005/8/layout/cycle2"/>
    <dgm:cxn modelId="{C54F4A17-6671-415D-97B3-3C8119CB0BA6}" srcId="{5F78199A-71B7-4AC7-AF4B-33E9E847F390}" destId="{11F90088-F1E6-4CA7-9921-0D9051144D2B}" srcOrd="0" destOrd="0" parTransId="{1D529250-96A9-454C-A737-A11A377549A2}" sibTransId="{48E51FA2-0826-45DF-B7B0-1D2BE9F65F04}"/>
    <dgm:cxn modelId="{4AF7BA24-9F61-42F9-BCC0-66A958EA9BC6}" type="presOf" srcId="{48E51FA2-0826-45DF-B7B0-1D2BE9F65F04}" destId="{FD6BA4D2-F239-4429-A50C-D61D6065735D}" srcOrd="0" destOrd="0" presId="urn:microsoft.com/office/officeart/2005/8/layout/cycle2"/>
    <dgm:cxn modelId="{7FFF5C71-41C9-41A4-82DA-2681909E2F90}" type="presOf" srcId="{5B856AA1-6868-4F3C-87FD-FAFF0A3C6254}" destId="{8C83C87E-52A9-4FC0-A3C8-DF099CDDA813}" srcOrd="0" destOrd="0" presId="urn:microsoft.com/office/officeart/2005/8/layout/cycle2"/>
    <dgm:cxn modelId="{57C7A154-22DC-41C0-AE88-C5D4C9F82188}" srcId="{5F78199A-71B7-4AC7-AF4B-33E9E847F390}" destId="{0AEE8FAD-A44A-4703-B116-6218D87A5393}" srcOrd="4" destOrd="0" parTransId="{D4F5B9E1-E6C0-4D04-A70C-0E629A9A51ED}" sibTransId="{D50EB9C8-874D-433F-B3BE-191DF84EC8C7}"/>
    <dgm:cxn modelId="{C5F05383-F742-426B-BE0F-D510A1CA800B}" type="presOf" srcId="{333D0828-E12F-4A2C-8A25-75C80DD59AAE}" destId="{8A6AFDC8-69A2-4917-96BA-53B9595D7F30}" srcOrd="0" destOrd="0" presId="urn:microsoft.com/office/officeart/2005/8/layout/cycle2"/>
    <dgm:cxn modelId="{8CF2EF83-9013-45C8-A4C3-28E7684D4478}" srcId="{5F78199A-71B7-4AC7-AF4B-33E9E847F390}" destId="{5B856AA1-6868-4F3C-87FD-FAFF0A3C6254}" srcOrd="2" destOrd="0" parTransId="{730FF748-9118-4AB5-A0F3-CB32B2CC207F}" sibTransId="{9FB61F1E-F085-4D0D-A54A-41F86D3E1081}"/>
    <dgm:cxn modelId="{80ED8F84-1B6E-4B1E-8CAF-9905C1BF3232}" type="presOf" srcId="{A7BFA616-76FC-4652-B546-1D114A92205A}" destId="{B8898C15-1021-4059-BDC5-E226BF4716EF}" srcOrd="0" destOrd="0" presId="urn:microsoft.com/office/officeart/2005/8/layout/cycle2"/>
    <dgm:cxn modelId="{D15D279A-289C-44E4-A0F5-EDD1BAEB5F3D}" type="presOf" srcId="{D50EB9C8-874D-433F-B3BE-191DF84EC8C7}" destId="{CE7BD024-B3F4-4A4D-A179-352DAB72FC3A}" srcOrd="0" destOrd="0" presId="urn:microsoft.com/office/officeart/2005/8/layout/cycle2"/>
    <dgm:cxn modelId="{7BA912B1-124B-4A54-ADB3-51C60B310B13}" type="presOf" srcId="{D50EB9C8-874D-433F-B3BE-191DF84EC8C7}" destId="{46D98B9C-02F4-431D-B183-BA5DDBCFFAF7}" srcOrd="1" destOrd="0" presId="urn:microsoft.com/office/officeart/2005/8/layout/cycle2"/>
    <dgm:cxn modelId="{4C5A19C2-E172-4BB2-A072-414B56732F33}" type="presOf" srcId="{9FB61F1E-F085-4D0D-A54A-41F86D3E1081}" destId="{63E1B4BB-C07F-4454-A7F0-B45597A7605E}" srcOrd="0" destOrd="0" presId="urn:microsoft.com/office/officeart/2005/8/layout/cycle2"/>
    <dgm:cxn modelId="{4F909AE9-D4B8-4FC7-8B99-0279035C377C}" srcId="{5F78199A-71B7-4AC7-AF4B-33E9E847F390}" destId="{C65D8609-D0AC-4FE0-9A1F-8EFF836F19F3}" srcOrd="1" destOrd="0" parTransId="{5EA8BDE4-7D29-4DE7-B10E-8C20C9B2F447}" sibTransId="{A7BFA616-76FC-4652-B546-1D114A92205A}"/>
    <dgm:cxn modelId="{4280C9EE-1463-4A45-BC47-6C1EC2A0BBCA}" type="presOf" srcId="{11F90088-F1E6-4CA7-9921-0D9051144D2B}" destId="{74A8E4E5-7075-4229-B8DD-2AFF184A0920}" srcOrd="0" destOrd="0" presId="urn:microsoft.com/office/officeart/2005/8/layout/cycle2"/>
    <dgm:cxn modelId="{2CA3E2FB-7DCE-4033-B9F2-5950BBFDF0C7}" type="presOf" srcId="{48E51FA2-0826-45DF-B7B0-1D2BE9F65F04}" destId="{F8ACE64C-894C-4C4A-9D8C-2F9478D997EC}" srcOrd="1" destOrd="0" presId="urn:microsoft.com/office/officeart/2005/8/layout/cycle2"/>
    <dgm:cxn modelId="{57B7476A-6A5A-4949-81E6-DB101596D576}" type="presParOf" srcId="{F04C6D9B-9D01-473D-B1DB-C962970FB24D}" destId="{74A8E4E5-7075-4229-B8DD-2AFF184A0920}" srcOrd="0" destOrd="0" presId="urn:microsoft.com/office/officeart/2005/8/layout/cycle2"/>
    <dgm:cxn modelId="{8710D5A2-4305-4C1C-A06F-0A66256F4D30}" type="presParOf" srcId="{F04C6D9B-9D01-473D-B1DB-C962970FB24D}" destId="{FD6BA4D2-F239-4429-A50C-D61D6065735D}" srcOrd="1" destOrd="0" presId="urn:microsoft.com/office/officeart/2005/8/layout/cycle2"/>
    <dgm:cxn modelId="{869B5A3D-AE0B-4E52-B44A-EE3F126AB70A}" type="presParOf" srcId="{FD6BA4D2-F239-4429-A50C-D61D6065735D}" destId="{F8ACE64C-894C-4C4A-9D8C-2F9478D997EC}" srcOrd="0" destOrd="0" presId="urn:microsoft.com/office/officeart/2005/8/layout/cycle2"/>
    <dgm:cxn modelId="{888E258B-BE49-465B-99CB-A88510335102}" type="presParOf" srcId="{F04C6D9B-9D01-473D-B1DB-C962970FB24D}" destId="{B10EC598-4E46-45FF-87AE-8052A9251D5A}" srcOrd="2" destOrd="0" presId="urn:microsoft.com/office/officeart/2005/8/layout/cycle2"/>
    <dgm:cxn modelId="{D2920887-8B63-4BDD-96DB-7AA6BB2C1ACA}" type="presParOf" srcId="{F04C6D9B-9D01-473D-B1DB-C962970FB24D}" destId="{B8898C15-1021-4059-BDC5-E226BF4716EF}" srcOrd="3" destOrd="0" presId="urn:microsoft.com/office/officeart/2005/8/layout/cycle2"/>
    <dgm:cxn modelId="{36DD326D-F217-40BC-A602-69FE3FE3AF3E}" type="presParOf" srcId="{B8898C15-1021-4059-BDC5-E226BF4716EF}" destId="{DA900410-FF00-4F50-A2E6-45B799DEB4B6}" srcOrd="0" destOrd="0" presId="urn:microsoft.com/office/officeart/2005/8/layout/cycle2"/>
    <dgm:cxn modelId="{57903ED6-374A-48D3-A8CA-51167A592277}" type="presParOf" srcId="{F04C6D9B-9D01-473D-B1DB-C962970FB24D}" destId="{8C83C87E-52A9-4FC0-A3C8-DF099CDDA813}" srcOrd="4" destOrd="0" presId="urn:microsoft.com/office/officeart/2005/8/layout/cycle2"/>
    <dgm:cxn modelId="{F7C66C60-0CE7-48FB-928E-4B591106F799}" type="presParOf" srcId="{F04C6D9B-9D01-473D-B1DB-C962970FB24D}" destId="{63E1B4BB-C07F-4454-A7F0-B45597A7605E}" srcOrd="5" destOrd="0" presId="urn:microsoft.com/office/officeart/2005/8/layout/cycle2"/>
    <dgm:cxn modelId="{247B6039-22E2-4AD8-903B-AB4671E03267}" type="presParOf" srcId="{63E1B4BB-C07F-4454-A7F0-B45597A7605E}" destId="{1E8C3F69-B3A2-44FC-9734-EA84BE65CD4E}" srcOrd="0" destOrd="0" presId="urn:microsoft.com/office/officeart/2005/8/layout/cycle2"/>
    <dgm:cxn modelId="{68820D1B-E951-46C3-8327-6D11EDD4EEB9}" type="presParOf" srcId="{F04C6D9B-9D01-473D-B1DB-C962970FB24D}" destId="{8A6AFDC8-69A2-4917-96BA-53B9595D7F30}" srcOrd="6" destOrd="0" presId="urn:microsoft.com/office/officeart/2005/8/layout/cycle2"/>
    <dgm:cxn modelId="{6B38892C-3E83-4EAF-BDC6-A9788BA91409}" type="presParOf" srcId="{F04C6D9B-9D01-473D-B1DB-C962970FB24D}" destId="{719B0763-4AB8-4561-93A5-7E2415B71C9C}" srcOrd="7" destOrd="0" presId="urn:microsoft.com/office/officeart/2005/8/layout/cycle2"/>
    <dgm:cxn modelId="{DD3985B2-FEA3-458B-B7EE-4BEE03B0FC69}" type="presParOf" srcId="{719B0763-4AB8-4561-93A5-7E2415B71C9C}" destId="{9A67D86B-4407-4F13-B825-602D6F966A90}" srcOrd="0" destOrd="0" presId="urn:microsoft.com/office/officeart/2005/8/layout/cycle2"/>
    <dgm:cxn modelId="{51BADC4C-51D0-474D-A5FF-13CCDB371C40}" type="presParOf" srcId="{F04C6D9B-9D01-473D-B1DB-C962970FB24D}" destId="{C2BF3275-216D-4728-BDB0-09C17A37C1E8}" srcOrd="8" destOrd="0" presId="urn:microsoft.com/office/officeart/2005/8/layout/cycle2"/>
    <dgm:cxn modelId="{9CC780E4-4C85-42D2-AB9F-9B7C44CED3EB}" type="presParOf" srcId="{F04C6D9B-9D01-473D-B1DB-C962970FB24D}" destId="{CE7BD024-B3F4-4A4D-A179-352DAB72FC3A}" srcOrd="9" destOrd="0" presId="urn:microsoft.com/office/officeart/2005/8/layout/cycle2"/>
    <dgm:cxn modelId="{42A7CCF9-DB98-4DF8-A0BD-D2F811210C35}" type="presParOf" srcId="{CE7BD024-B3F4-4A4D-A179-352DAB72FC3A}" destId="{46D98B9C-02F4-431D-B183-BA5DDBCFFAF7}" srcOrd="0" destOrd="0" presId="urn:microsoft.com/office/officeart/2005/8/layout/cycle2"/>
  </dgm:cxnLst>
  <dgm:bg>
    <a:solidFill>
      <a:schemeClr val="accent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78199A-71B7-4AC7-AF4B-33E9E847F390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1F90088-F1E6-4CA7-9921-0D9051144D2B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pt-BR" b="1" dirty="0">
              <a:solidFill>
                <a:schemeClr val="tx1"/>
              </a:solidFill>
            </a:rPr>
            <a:t>Ensino</a:t>
          </a:r>
        </a:p>
      </dgm:t>
    </dgm:pt>
    <dgm:pt modelId="{1D529250-96A9-454C-A737-A11A377549A2}" type="parTrans" cxnId="{C54F4A17-6671-415D-97B3-3C8119CB0BA6}">
      <dgm:prSet/>
      <dgm:spPr/>
      <dgm:t>
        <a:bodyPr/>
        <a:lstStyle/>
        <a:p>
          <a:endParaRPr lang="pt-BR"/>
        </a:p>
      </dgm:t>
    </dgm:pt>
    <dgm:pt modelId="{48E51FA2-0826-45DF-B7B0-1D2BE9F65F04}" type="sibTrans" cxnId="{C54F4A17-6671-415D-97B3-3C8119CB0BA6}">
      <dgm:prSet/>
      <dgm:spPr>
        <a:solidFill>
          <a:srgbClr val="00B050"/>
        </a:solidFill>
      </dgm:spPr>
      <dgm:t>
        <a:bodyPr/>
        <a:lstStyle/>
        <a:p>
          <a:endParaRPr lang="pt-BR" dirty="0"/>
        </a:p>
      </dgm:t>
    </dgm:pt>
    <dgm:pt modelId="{C65D8609-D0AC-4FE0-9A1F-8EFF836F19F3}">
      <dgm:prSet phldrT="[Texto]"/>
      <dgm:spPr>
        <a:solidFill>
          <a:srgbClr val="FFC000"/>
        </a:solidFill>
      </dgm:spPr>
      <dgm:t>
        <a:bodyPr/>
        <a:lstStyle/>
        <a:p>
          <a:r>
            <a:rPr lang="pt-BR" b="1" dirty="0">
              <a:solidFill>
                <a:schemeClr val="tx1"/>
              </a:solidFill>
            </a:rPr>
            <a:t>Pesquisa</a:t>
          </a:r>
        </a:p>
      </dgm:t>
    </dgm:pt>
    <dgm:pt modelId="{5EA8BDE4-7D29-4DE7-B10E-8C20C9B2F447}" type="parTrans" cxnId="{4F909AE9-D4B8-4FC7-8B99-0279035C377C}">
      <dgm:prSet/>
      <dgm:spPr/>
      <dgm:t>
        <a:bodyPr/>
        <a:lstStyle/>
        <a:p>
          <a:endParaRPr lang="pt-BR"/>
        </a:p>
      </dgm:t>
    </dgm:pt>
    <dgm:pt modelId="{A7BFA616-76FC-4652-B546-1D114A92205A}" type="sibTrans" cxnId="{4F909AE9-D4B8-4FC7-8B99-0279035C377C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pt-BR" dirty="0"/>
        </a:p>
      </dgm:t>
    </dgm:pt>
    <dgm:pt modelId="{5B856AA1-6868-4F3C-87FD-FAFF0A3C6254}">
      <dgm:prSet phldrT="[Texto]"/>
      <dgm:spPr>
        <a:solidFill>
          <a:srgbClr val="00B0F0"/>
        </a:solidFill>
      </dgm:spPr>
      <dgm:t>
        <a:bodyPr/>
        <a:lstStyle/>
        <a:p>
          <a:r>
            <a:rPr lang="pt-BR" b="1" dirty="0">
              <a:solidFill>
                <a:schemeClr val="tx1"/>
              </a:solidFill>
            </a:rPr>
            <a:t>Extensão</a:t>
          </a:r>
        </a:p>
      </dgm:t>
    </dgm:pt>
    <dgm:pt modelId="{730FF748-9118-4AB5-A0F3-CB32B2CC207F}" type="parTrans" cxnId="{8CF2EF83-9013-45C8-A4C3-28E7684D4478}">
      <dgm:prSet/>
      <dgm:spPr/>
      <dgm:t>
        <a:bodyPr/>
        <a:lstStyle/>
        <a:p>
          <a:endParaRPr lang="pt-BR"/>
        </a:p>
      </dgm:t>
    </dgm:pt>
    <dgm:pt modelId="{9FB61F1E-F085-4D0D-A54A-41F86D3E1081}" type="sibTrans" cxnId="{8CF2EF83-9013-45C8-A4C3-28E7684D4478}">
      <dgm:prSet/>
      <dgm:spPr/>
      <dgm:t>
        <a:bodyPr/>
        <a:lstStyle/>
        <a:p>
          <a:endParaRPr lang="pt-BR" dirty="0"/>
        </a:p>
      </dgm:t>
    </dgm:pt>
    <dgm:pt modelId="{333D0828-E12F-4A2C-8A25-75C80DD59AAE}">
      <dgm:prSet phldrT="[Texto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pt-BR" b="1" dirty="0">
              <a:solidFill>
                <a:schemeClr val="tx1"/>
              </a:solidFill>
            </a:rPr>
            <a:t>Graduação</a:t>
          </a:r>
        </a:p>
        <a:p>
          <a:r>
            <a:rPr lang="pt-BR" b="1" dirty="0">
              <a:solidFill>
                <a:schemeClr val="tx1"/>
              </a:solidFill>
            </a:rPr>
            <a:t>Pós-graduação</a:t>
          </a:r>
        </a:p>
      </dgm:t>
    </dgm:pt>
    <dgm:pt modelId="{9C099548-C581-4641-85A0-90892C397947}" type="parTrans" cxnId="{61363304-4CF7-4DDC-BCEE-9C8B88B073B9}">
      <dgm:prSet/>
      <dgm:spPr/>
      <dgm:t>
        <a:bodyPr/>
        <a:lstStyle/>
        <a:p>
          <a:endParaRPr lang="pt-BR"/>
        </a:p>
      </dgm:t>
    </dgm:pt>
    <dgm:pt modelId="{2DB36BBB-3CEE-4C78-8ED7-6E7F6FA9096A}" type="sibTrans" cxnId="{61363304-4CF7-4DDC-BCEE-9C8B88B073B9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pt-BR" dirty="0"/>
        </a:p>
      </dgm:t>
    </dgm:pt>
    <dgm:pt modelId="{0AEE8FAD-A44A-4703-B116-6218D87A5393}">
      <dgm:prSet phldrT="[Texto]"/>
      <dgm:spPr>
        <a:solidFill>
          <a:schemeClr val="accent6"/>
        </a:solidFill>
      </dgm:spPr>
      <dgm:t>
        <a:bodyPr/>
        <a:lstStyle/>
        <a:p>
          <a:r>
            <a:rPr lang="pt-BR" b="1" dirty="0">
              <a:solidFill>
                <a:schemeClr val="tx1"/>
              </a:solidFill>
            </a:rPr>
            <a:t>Administração</a:t>
          </a:r>
        </a:p>
      </dgm:t>
    </dgm:pt>
    <dgm:pt modelId="{D4F5B9E1-E6C0-4D04-A70C-0E629A9A51ED}" type="parTrans" cxnId="{57C7A154-22DC-41C0-AE88-C5D4C9F82188}">
      <dgm:prSet/>
      <dgm:spPr/>
      <dgm:t>
        <a:bodyPr/>
        <a:lstStyle/>
        <a:p>
          <a:endParaRPr lang="pt-BR"/>
        </a:p>
      </dgm:t>
    </dgm:pt>
    <dgm:pt modelId="{D50EB9C8-874D-433F-B3BE-191DF84EC8C7}" type="sibTrans" cxnId="{57C7A154-22DC-41C0-AE88-C5D4C9F82188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pt-BR" dirty="0"/>
        </a:p>
      </dgm:t>
    </dgm:pt>
    <dgm:pt modelId="{F04C6D9B-9D01-473D-B1DB-C962970FB24D}" type="pres">
      <dgm:prSet presAssocID="{5F78199A-71B7-4AC7-AF4B-33E9E847F390}" presName="cycle" presStyleCnt="0">
        <dgm:presLayoutVars>
          <dgm:dir/>
          <dgm:resizeHandles val="exact"/>
        </dgm:presLayoutVars>
      </dgm:prSet>
      <dgm:spPr/>
    </dgm:pt>
    <dgm:pt modelId="{74A8E4E5-7075-4229-B8DD-2AFF184A0920}" type="pres">
      <dgm:prSet presAssocID="{11F90088-F1E6-4CA7-9921-0D9051144D2B}" presName="node" presStyleLbl="node1" presStyleIdx="0" presStyleCnt="5" custRadScaleRad="99711" custRadScaleInc="-3381">
        <dgm:presLayoutVars>
          <dgm:bulletEnabled val="1"/>
        </dgm:presLayoutVars>
      </dgm:prSet>
      <dgm:spPr/>
    </dgm:pt>
    <dgm:pt modelId="{FD6BA4D2-F239-4429-A50C-D61D6065735D}" type="pres">
      <dgm:prSet presAssocID="{48E51FA2-0826-45DF-B7B0-1D2BE9F65F04}" presName="sibTrans" presStyleLbl="sibTrans2D1" presStyleIdx="0" presStyleCnt="5"/>
      <dgm:spPr/>
    </dgm:pt>
    <dgm:pt modelId="{F8ACE64C-894C-4C4A-9D8C-2F9478D997EC}" type="pres">
      <dgm:prSet presAssocID="{48E51FA2-0826-45DF-B7B0-1D2BE9F65F04}" presName="connectorText" presStyleLbl="sibTrans2D1" presStyleIdx="0" presStyleCnt="5"/>
      <dgm:spPr/>
    </dgm:pt>
    <dgm:pt modelId="{B10EC598-4E46-45FF-87AE-8052A9251D5A}" type="pres">
      <dgm:prSet presAssocID="{C65D8609-D0AC-4FE0-9A1F-8EFF836F19F3}" presName="node" presStyleLbl="node1" presStyleIdx="1" presStyleCnt="5">
        <dgm:presLayoutVars>
          <dgm:bulletEnabled val="1"/>
        </dgm:presLayoutVars>
      </dgm:prSet>
      <dgm:spPr/>
    </dgm:pt>
    <dgm:pt modelId="{B8898C15-1021-4059-BDC5-E226BF4716EF}" type="pres">
      <dgm:prSet presAssocID="{A7BFA616-76FC-4652-B546-1D114A92205A}" presName="sibTrans" presStyleLbl="sibTrans2D1" presStyleIdx="1" presStyleCnt="5"/>
      <dgm:spPr/>
    </dgm:pt>
    <dgm:pt modelId="{DA900410-FF00-4F50-A2E6-45B799DEB4B6}" type="pres">
      <dgm:prSet presAssocID="{A7BFA616-76FC-4652-B546-1D114A92205A}" presName="connectorText" presStyleLbl="sibTrans2D1" presStyleIdx="1" presStyleCnt="5"/>
      <dgm:spPr/>
    </dgm:pt>
    <dgm:pt modelId="{8C83C87E-52A9-4FC0-A3C8-DF099CDDA813}" type="pres">
      <dgm:prSet presAssocID="{5B856AA1-6868-4F3C-87FD-FAFF0A3C6254}" presName="node" presStyleLbl="node1" presStyleIdx="2" presStyleCnt="5" custRadScaleRad="100281" custRadScaleInc="2389">
        <dgm:presLayoutVars>
          <dgm:bulletEnabled val="1"/>
        </dgm:presLayoutVars>
      </dgm:prSet>
      <dgm:spPr/>
    </dgm:pt>
    <dgm:pt modelId="{63E1B4BB-C07F-4454-A7F0-B45597A7605E}" type="pres">
      <dgm:prSet presAssocID="{9FB61F1E-F085-4D0D-A54A-41F86D3E1081}" presName="sibTrans" presStyleLbl="sibTrans2D1" presStyleIdx="2" presStyleCnt="5"/>
      <dgm:spPr/>
    </dgm:pt>
    <dgm:pt modelId="{1E8C3F69-B3A2-44FC-9734-EA84BE65CD4E}" type="pres">
      <dgm:prSet presAssocID="{9FB61F1E-F085-4D0D-A54A-41F86D3E1081}" presName="connectorText" presStyleLbl="sibTrans2D1" presStyleIdx="2" presStyleCnt="5"/>
      <dgm:spPr/>
    </dgm:pt>
    <dgm:pt modelId="{8A6AFDC8-69A2-4917-96BA-53B9595D7F30}" type="pres">
      <dgm:prSet presAssocID="{333D0828-E12F-4A2C-8A25-75C80DD59AAE}" presName="node" presStyleLbl="node1" presStyleIdx="3" presStyleCnt="5">
        <dgm:presLayoutVars>
          <dgm:bulletEnabled val="1"/>
        </dgm:presLayoutVars>
      </dgm:prSet>
      <dgm:spPr/>
    </dgm:pt>
    <dgm:pt modelId="{719B0763-4AB8-4561-93A5-7E2415B71C9C}" type="pres">
      <dgm:prSet presAssocID="{2DB36BBB-3CEE-4C78-8ED7-6E7F6FA9096A}" presName="sibTrans" presStyleLbl="sibTrans2D1" presStyleIdx="3" presStyleCnt="5"/>
      <dgm:spPr/>
    </dgm:pt>
    <dgm:pt modelId="{9A67D86B-4407-4F13-B825-602D6F966A90}" type="pres">
      <dgm:prSet presAssocID="{2DB36BBB-3CEE-4C78-8ED7-6E7F6FA9096A}" presName="connectorText" presStyleLbl="sibTrans2D1" presStyleIdx="3" presStyleCnt="5"/>
      <dgm:spPr/>
    </dgm:pt>
    <dgm:pt modelId="{C2BF3275-216D-4728-BDB0-09C17A37C1E8}" type="pres">
      <dgm:prSet presAssocID="{0AEE8FAD-A44A-4703-B116-6218D87A5393}" presName="node" presStyleLbl="node1" presStyleIdx="4" presStyleCnt="5">
        <dgm:presLayoutVars>
          <dgm:bulletEnabled val="1"/>
        </dgm:presLayoutVars>
      </dgm:prSet>
      <dgm:spPr/>
    </dgm:pt>
    <dgm:pt modelId="{CE7BD024-B3F4-4A4D-A179-352DAB72FC3A}" type="pres">
      <dgm:prSet presAssocID="{D50EB9C8-874D-433F-B3BE-191DF84EC8C7}" presName="sibTrans" presStyleLbl="sibTrans2D1" presStyleIdx="4" presStyleCnt="5"/>
      <dgm:spPr/>
    </dgm:pt>
    <dgm:pt modelId="{46D98B9C-02F4-431D-B183-BA5DDBCFFAF7}" type="pres">
      <dgm:prSet presAssocID="{D50EB9C8-874D-433F-B3BE-191DF84EC8C7}" presName="connectorText" presStyleLbl="sibTrans2D1" presStyleIdx="4" presStyleCnt="5"/>
      <dgm:spPr/>
    </dgm:pt>
  </dgm:ptLst>
  <dgm:cxnLst>
    <dgm:cxn modelId="{BF792302-777D-4FD8-92E7-F41E48572853}" type="presOf" srcId="{A7BFA616-76FC-4652-B546-1D114A92205A}" destId="{DA900410-FF00-4F50-A2E6-45B799DEB4B6}" srcOrd="1" destOrd="0" presId="urn:microsoft.com/office/officeart/2005/8/layout/cycle2"/>
    <dgm:cxn modelId="{BBFECE03-9EAC-4CC6-B67D-5C85FCB8F4A0}" type="presOf" srcId="{C65D8609-D0AC-4FE0-9A1F-8EFF836F19F3}" destId="{B10EC598-4E46-45FF-87AE-8052A9251D5A}" srcOrd="0" destOrd="0" presId="urn:microsoft.com/office/officeart/2005/8/layout/cycle2"/>
    <dgm:cxn modelId="{61363304-4CF7-4DDC-BCEE-9C8B88B073B9}" srcId="{5F78199A-71B7-4AC7-AF4B-33E9E847F390}" destId="{333D0828-E12F-4A2C-8A25-75C80DD59AAE}" srcOrd="3" destOrd="0" parTransId="{9C099548-C581-4641-85A0-90892C397947}" sibTransId="{2DB36BBB-3CEE-4C78-8ED7-6E7F6FA9096A}"/>
    <dgm:cxn modelId="{23F00706-3E08-48DA-BEE2-962575AF3382}" type="presOf" srcId="{0AEE8FAD-A44A-4703-B116-6218D87A5393}" destId="{C2BF3275-216D-4728-BDB0-09C17A37C1E8}" srcOrd="0" destOrd="0" presId="urn:microsoft.com/office/officeart/2005/8/layout/cycle2"/>
    <dgm:cxn modelId="{4556A80B-F2E8-4300-A8B4-04062E79DEB6}" type="presOf" srcId="{2DB36BBB-3CEE-4C78-8ED7-6E7F6FA9096A}" destId="{9A67D86B-4407-4F13-B825-602D6F966A90}" srcOrd="1" destOrd="0" presId="urn:microsoft.com/office/officeart/2005/8/layout/cycle2"/>
    <dgm:cxn modelId="{3CCCC310-45B0-4408-AA24-999AD4D66BC3}" type="presOf" srcId="{2DB36BBB-3CEE-4C78-8ED7-6E7F6FA9096A}" destId="{719B0763-4AB8-4561-93A5-7E2415B71C9C}" srcOrd="0" destOrd="0" presId="urn:microsoft.com/office/officeart/2005/8/layout/cycle2"/>
    <dgm:cxn modelId="{EAE10F13-2A1E-470E-AC5F-6BD3F12FEF09}" type="presOf" srcId="{9FB61F1E-F085-4D0D-A54A-41F86D3E1081}" destId="{1E8C3F69-B3A2-44FC-9734-EA84BE65CD4E}" srcOrd="1" destOrd="0" presId="urn:microsoft.com/office/officeart/2005/8/layout/cycle2"/>
    <dgm:cxn modelId="{37173217-07D6-40D3-8EF9-0E3A8C9F4200}" type="presOf" srcId="{5F78199A-71B7-4AC7-AF4B-33E9E847F390}" destId="{F04C6D9B-9D01-473D-B1DB-C962970FB24D}" srcOrd="0" destOrd="0" presId="urn:microsoft.com/office/officeart/2005/8/layout/cycle2"/>
    <dgm:cxn modelId="{C54F4A17-6671-415D-97B3-3C8119CB0BA6}" srcId="{5F78199A-71B7-4AC7-AF4B-33E9E847F390}" destId="{11F90088-F1E6-4CA7-9921-0D9051144D2B}" srcOrd="0" destOrd="0" parTransId="{1D529250-96A9-454C-A737-A11A377549A2}" sibTransId="{48E51FA2-0826-45DF-B7B0-1D2BE9F65F04}"/>
    <dgm:cxn modelId="{4AF7BA24-9F61-42F9-BCC0-66A958EA9BC6}" type="presOf" srcId="{48E51FA2-0826-45DF-B7B0-1D2BE9F65F04}" destId="{FD6BA4D2-F239-4429-A50C-D61D6065735D}" srcOrd="0" destOrd="0" presId="urn:microsoft.com/office/officeart/2005/8/layout/cycle2"/>
    <dgm:cxn modelId="{7FFF5C71-41C9-41A4-82DA-2681909E2F90}" type="presOf" srcId="{5B856AA1-6868-4F3C-87FD-FAFF0A3C6254}" destId="{8C83C87E-52A9-4FC0-A3C8-DF099CDDA813}" srcOrd="0" destOrd="0" presId="urn:microsoft.com/office/officeart/2005/8/layout/cycle2"/>
    <dgm:cxn modelId="{57C7A154-22DC-41C0-AE88-C5D4C9F82188}" srcId="{5F78199A-71B7-4AC7-AF4B-33E9E847F390}" destId="{0AEE8FAD-A44A-4703-B116-6218D87A5393}" srcOrd="4" destOrd="0" parTransId="{D4F5B9E1-E6C0-4D04-A70C-0E629A9A51ED}" sibTransId="{D50EB9C8-874D-433F-B3BE-191DF84EC8C7}"/>
    <dgm:cxn modelId="{C5F05383-F742-426B-BE0F-D510A1CA800B}" type="presOf" srcId="{333D0828-E12F-4A2C-8A25-75C80DD59AAE}" destId="{8A6AFDC8-69A2-4917-96BA-53B9595D7F30}" srcOrd="0" destOrd="0" presId="urn:microsoft.com/office/officeart/2005/8/layout/cycle2"/>
    <dgm:cxn modelId="{8CF2EF83-9013-45C8-A4C3-28E7684D4478}" srcId="{5F78199A-71B7-4AC7-AF4B-33E9E847F390}" destId="{5B856AA1-6868-4F3C-87FD-FAFF0A3C6254}" srcOrd="2" destOrd="0" parTransId="{730FF748-9118-4AB5-A0F3-CB32B2CC207F}" sibTransId="{9FB61F1E-F085-4D0D-A54A-41F86D3E1081}"/>
    <dgm:cxn modelId="{80ED8F84-1B6E-4B1E-8CAF-9905C1BF3232}" type="presOf" srcId="{A7BFA616-76FC-4652-B546-1D114A92205A}" destId="{B8898C15-1021-4059-BDC5-E226BF4716EF}" srcOrd="0" destOrd="0" presId="urn:microsoft.com/office/officeart/2005/8/layout/cycle2"/>
    <dgm:cxn modelId="{D15D279A-289C-44E4-A0F5-EDD1BAEB5F3D}" type="presOf" srcId="{D50EB9C8-874D-433F-B3BE-191DF84EC8C7}" destId="{CE7BD024-B3F4-4A4D-A179-352DAB72FC3A}" srcOrd="0" destOrd="0" presId="urn:microsoft.com/office/officeart/2005/8/layout/cycle2"/>
    <dgm:cxn modelId="{7BA912B1-124B-4A54-ADB3-51C60B310B13}" type="presOf" srcId="{D50EB9C8-874D-433F-B3BE-191DF84EC8C7}" destId="{46D98B9C-02F4-431D-B183-BA5DDBCFFAF7}" srcOrd="1" destOrd="0" presId="urn:microsoft.com/office/officeart/2005/8/layout/cycle2"/>
    <dgm:cxn modelId="{4C5A19C2-E172-4BB2-A072-414B56732F33}" type="presOf" srcId="{9FB61F1E-F085-4D0D-A54A-41F86D3E1081}" destId="{63E1B4BB-C07F-4454-A7F0-B45597A7605E}" srcOrd="0" destOrd="0" presId="urn:microsoft.com/office/officeart/2005/8/layout/cycle2"/>
    <dgm:cxn modelId="{4F909AE9-D4B8-4FC7-8B99-0279035C377C}" srcId="{5F78199A-71B7-4AC7-AF4B-33E9E847F390}" destId="{C65D8609-D0AC-4FE0-9A1F-8EFF836F19F3}" srcOrd="1" destOrd="0" parTransId="{5EA8BDE4-7D29-4DE7-B10E-8C20C9B2F447}" sibTransId="{A7BFA616-76FC-4652-B546-1D114A92205A}"/>
    <dgm:cxn modelId="{4280C9EE-1463-4A45-BC47-6C1EC2A0BBCA}" type="presOf" srcId="{11F90088-F1E6-4CA7-9921-0D9051144D2B}" destId="{74A8E4E5-7075-4229-B8DD-2AFF184A0920}" srcOrd="0" destOrd="0" presId="urn:microsoft.com/office/officeart/2005/8/layout/cycle2"/>
    <dgm:cxn modelId="{2CA3E2FB-7DCE-4033-B9F2-5950BBFDF0C7}" type="presOf" srcId="{48E51FA2-0826-45DF-B7B0-1D2BE9F65F04}" destId="{F8ACE64C-894C-4C4A-9D8C-2F9478D997EC}" srcOrd="1" destOrd="0" presId="urn:microsoft.com/office/officeart/2005/8/layout/cycle2"/>
    <dgm:cxn modelId="{57B7476A-6A5A-4949-81E6-DB101596D576}" type="presParOf" srcId="{F04C6D9B-9D01-473D-B1DB-C962970FB24D}" destId="{74A8E4E5-7075-4229-B8DD-2AFF184A0920}" srcOrd="0" destOrd="0" presId="urn:microsoft.com/office/officeart/2005/8/layout/cycle2"/>
    <dgm:cxn modelId="{8710D5A2-4305-4C1C-A06F-0A66256F4D30}" type="presParOf" srcId="{F04C6D9B-9D01-473D-B1DB-C962970FB24D}" destId="{FD6BA4D2-F239-4429-A50C-D61D6065735D}" srcOrd="1" destOrd="0" presId="urn:microsoft.com/office/officeart/2005/8/layout/cycle2"/>
    <dgm:cxn modelId="{869B5A3D-AE0B-4E52-B44A-EE3F126AB70A}" type="presParOf" srcId="{FD6BA4D2-F239-4429-A50C-D61D6065735D}" destId="{F8ACE64C-894C-4C4A-9D8C-2F9478D997EC}" srcOrd="0" destOrd="0" presId="urn:microsoft.com/office/officeart/2005/8/layout/cycle2"/>
    <dgm:cxn modelId="{888E258B-BE49-465B-99CB-A88510335102}" type="presParOf" srcId="{F04C6D9B-9D01-473D-B1DB-C962970FB24D}" destId="{B10EC598-4E46-45FF-87AE-8052A9251D5A}" srcOrd="2" destOrd="0" presId="urn:microsoft.com/office/officeart/2005/8/layout/cycle2"/>
    <dgm:cxn modelId="{D2920887-8B63-4BDD-96DB-7AA6BB2C1ACA}" type="presParOf" srcId="{F04C6D9B-9D01-473D-B1DB-C962970FB24D}" destId="{B8898C15-1021-4059-BDC5-E226BF4716EF}" srcOrd="3" destOrd="0" presId="urn:microsoft.com/office/officeart/2005/8/layout/cycle2"/>
    <dgm:cxn modelId="{36DD326D-F217-40BC-A602-69FE3FE3AF3E}" type="presParOf" srcId="{B8898C15-1021-4059-BDC5-E226BF4716EF}" destId="{DA900410-FF00-4F50-A2E6-45B799DEB4B6}" srcOrd="0" destOrd="0" presId="urn:microsoft.com/office/officeart/2005/8/layout/cycle2"/>
    <dgm:cxn modelId="{57903ED6-374A-48D3-A8CA-51167A592277}" type="presParOf" srcId="{F04C6D9B-9D01-473D-B1DB-C962970FB24D}" destId="{8C83C87E-52A9-4FC0-A3C8-DF099CDDA813}" srcOrd="4" destOrd="0" presId="urn:microsoft.com/office/officeart/2005/8/layout/cycle2"/>
    <dgm:cxn modelId="{F7C66C60-0CE7-48FB-928E-4B591106F799}" type="presParOf" srcId="{F04C6D9B-9D01-473D-B1DB-C962970FB24D}" destId="{63E1B4BB-C07F-4454-A7F0-B45597A7605E}" srcOrd="5" destOrd="0" presId="urn:microsoft.com/office/officeart/2005/8/layout/cycle2"/>
    <dgm:cxn modelId="{247B6039-22E2-4AD8-903B-AB4671E03267}" type="presParOf" srcId="{63E1B4BB-C07F-4454-A7F0-B45597A7605E}" destId="{1E8C3F69-B3A2-44FC-9734-EA84BE65CD4E}" srcOrd="0" destOrd="0" presId="urn:microsoft.com/office/officeart/2005/8/layout/cycle2"/>
    <dgm:cxn modelId="{68820D1B-E951-46C3-8327-6D11EDD4EEB9}" type="presParOf" srcId="{F04C6D9B-9D01-473D-B1DB-C962970FB24D}" destId="{8A6AFDC8-69A2-4917-96BA-53B9595D7F30}" srcOrd="6" destOrd="0" presId="urn:microsoft.com/office/officeart/2005/8/layout/cycle2"/>
    <dgm:cxn modelId="{6B38892C-3E83-4EAF-BDC6-A9788BA91409}" type="presParOf" srcId="{F04C6D9B-9D01-473D-B1DB-C962970FB24D}" destId="{719B0763-4AB8-4561-93A5-7E2415B71C9C}" srcOrd="7" destOrd="0" presId="urn:microsoft.com/office/officeart/2005/8/layout/cycle2"/>
    <dgm:cxn modelId="{DD3985B2-FEA3-458B-B7EE-4BEE03B0FC69}" type="presParOf" srcId="{719B0763-4AB8-4561-93A5-7E2415B71C9C}" destId="{9A67D86B-4407-4F13-B825-602D6F966A90}" srcOrd="0" destOrd="0" presId="urn:microsoft.com/office/officeart/2005/8/layout/cycle2"/>
    <dgm:cxn modelId="{51BADC4C-51D0-474D-A5FF-13CCDB371C40}" type="presParOf" srcId="{F04C6D9B-9D01-473D-B1DB-C962970FB24D}" destId="{C2BF3275-216D-4728-BDB0-09C17A37C1E8}" srcOrd="8" destOrd="0" presId="urn:microsoft.com/office/officeart/2005/8/layout/cycle2"/>
    <dgm:cxn modelId="{9CC780E4-4C85-42D2-AB9F-9B7C44CED3EB}" type="presParOf" srcId="{F04C6D9B-9D01-473D-B1DB-C962970FB24D}" destId="{CE7BD024-B3F4-4A4D-A179-352DAB72FC3A}" srcOrd="9" destOrd="0" presId="urn:microsoft.com/office/officeart/2005/8/layout/cycle2"/>
    <dgm:cxn modelId="{42A7CCF9-DB98-4DF8-A0BD-D2F811210C35}" type="presParOf" srcId="{CE7BD024-B3F4-4A4D-A179-352DAB72FC3A}" destId="{46D98B9C-02F4-431D-B183-BA5DDBCFFAF7}" srcOrd="0" destOrd="0" presId="urn:microsoft.com/office/officeart/2005/8/layout/cycle2"/>
  </dgm:cxnLst>
  <dgm:bg>
    <a:solidFill>
      <a:schemeClr val="accent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78199A-71B7-4AC7-AF4B-33E9E847F390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1F90088-F1E6-4CA7-9921-0D9051144D2B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pt-BR" b="1" dirty="0">
              <a:solidFill>
                <a:schemeClr val="tx1"/>
              </a:solidFill>
            </a:rPr>
            <a:t>Ensino</a:t>
          </a:r>
        </a:p>
      </dgm:t>
    </dgm:pt>
    <dgm:pt modelId="{1D529250-96A9-454C-A737-A11A377549A2}" type="parTrans" cxnId="{C54F4A17-6671-415D-97B3-3C8119CB0BA6}">
      <dgm:prSet/>
      <dgm:spPr/>
      <dgm:t>
        <a:bodyPr/>
        <a:lstStyle/>
        <a:p>
          <a:endParaRPr lang="pt-BR"/>
        </a:p>
      </dgm:t>
    </dgm:pt>
    <dgm:pt modelId="{48E51FA2-0826-45DF-B7B0-1D2BE9F65F04}" type="sibTrans" cxnId="{C54F4A17-6671-415D-97B3-3C8119CB0BA6}">
      <dgm:prSet/>
      <dgm:spPr>
        <a:solidFill>
          <a:srgbClr val="00B050"/>
        </a:solidFill>
      </dgm:spPr>
      <dgm:t>
        <a:bodyPr/>
        <a:lstStyle/>
        <a:p>
          <a:endParaRPr lang="pt-BR" dirty="0"/>
        </a:p>
      </dgm:t>
    </dgm:pt>
    <dgm:pt modelId="{C65D8609-D0AC-4FE0-9A1F-8EFF836F19F3}">
      <dgm:prSet phldrT="[Texto]"/>
      <dgm:spPr>
        <a:solidFill>
          <a:srgbClr val="FFC000"/>
        </a:solidFill>
      </dgm:spPr>
      <dgm:t>
        <a:bodyPr/>
        <a:lstStyle/>
        <a:p>
          <a:r>
            <a:rPr lang="pt-BR" b="1" dirty="0">
              <a:solidFill>
                <a:schemeClr val="tx1"/>
              </a:solidFill>
            </a:rPr>
            <a:t>Pesquisa</a:t>
          </a:r>
        </a:p>
      </dgm:t>
    </dgm:pt>
    <dgm:pt modelId="{5EA8BDE4-7D29-4DE7-B10E-8C20C9B2F447}" type="parTrans" cxnId="{4F909AE9-D4B8-4FC7-8B99-0279035C377C}">
      <dgm:prSet/>
      <dgm:spPr/>
      <dgm:t>
        <a:bodyPr/>
        <a:lstStyle/>
        <a:p>
          <a:endParaRPr lang="pt-BR"/>
        </a:p>
      </dgm:t>
    </dgm:pt>
    <dgm:pt modelId="{A7BFA616-76FC-4652-B546-1D114A92205A}" type="sibTrans" cxnId="{4F909AE9-D4B8-4FC7-8B99-0279035C377C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pt-BR" dirty="0"/>
        </a:p>
      </dgm:t>
    </dgm:pt>
    <dgm:pt modelId="{5B856AA1-6868-4F3C-87FD-FAFF0A3C6254}">
      <dgm:prSet phldrT="[Texto]"/>
      <dgm:spPr>
        <a:solidFill>
          <a:srgbClr val="00B0F0"/>
        </a:solidFill>
      </dgm:spPr>
      <dgm:t>
        <a:bodyPr/>
        <a:lstStyle/>
        <a:p>
          <a:r>
            <a:rPr lang="pt-BR" b="1" dirty="0">
              <a:solidFill>
                <a:schemeClr val="tx1"/>
              </a:solidFill>
            </a:rPr>
            <a:t>Extensão</a:t>
          </a:r>
        </a:p>
      </dgm:t>
    </dgm:pt>
    <dgm:pt modelId="{730FF748-9118-4AB5-A0F3-CB32B2CC207F}" type="parTrans" cxnId="{8CF2EF83-9013-45C8-A4C3-28E7684D4478}">
      <dgm:prSet/>
      <dgm:spPr/>
      <dgm:t>
        <a:bodyPr/>
        <a:lstStyle/>
        <a:p>
          <a:endParaRPr lang="pt-BR"/>
        </a:p>
      </dgm:t>
    </dgm:pt>
    <dgm:pt modelId="{9FB61F1E-F085-4D0D-A54A-41F86D3E1081}" type="sibTrans" cxnId="{8CF2EF83-9013-45C8-A4C3-28E7684D4478}">
      <dgm:prSet/>
      <dgm:spPr/>
      <dgm:t>
        <a:bodyPr/>
        <a:lstStyle/>
        <a:p>
          <a:endParaRPr lang="pt-BR" dirty="0"/>
        </a:p>
      </dgm:t>
    </dgm:pt>
    <dgm:pt modelId="{333D0828-E12F-4A2C-8A25-75C80DD59AAE}">
      <dgm:prSet phldrT="[Texto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pt-BR" b="1" dirty="0">
              <a:solidFill>
                <a:schemeClr val="tx1"/>
              </a:solidFill>
            </a:rPr>
            <a:t>Graduação</a:t>
          </a:r>
        </a:p>
        <a:p>
          <a:r>
            <a:rPr lang="pt-BR" b="1" dirty="0">
              <a:solidFill>
                <a:schemeClr val="tx1"/>
              </a:solidFill>
            </a:rPr>
            <a:t>Pós-graduação</a:t>
          </a:r>
        </a:p>
      </dgm:t>
    </dgm:pt>
    <dgm:pt modelId="{9C099548-C581-4641-85A0-90892C397947}" type="parTrans" cxnId="{61363304-4CF7-4DDC-BCEE-9C8B88B073B9}">
      <dgm:prSet/>
      <dgm:spPr/>
      <dgm:t>
        <a:bodyPr/>
        <a:lstStyle/>
        <a:p>
          <a:endParaRPr lang="pt-BR"/>
        </a:p>
      </dgm:t>
    </dgm:pt>
    <dgm:pt modelId="{2DB36BBB-3CEE-4C78-8ED7-6E7F6FA9096A}" type="sibTrans" cxnId="{61363304-4CF7-4DDC-BCEE-9C8B88B073B9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pt-BR" dirty="0"/>
        </a:p>
      </dgm:t>
    </dgm:pt>
    <dgm:pt modelId="{0AEE8FAD-A44A-4703-B116-6218D87A5393}">
      <dgm:prSet phldrT="[Texto]"/>
      <dgm:spPr>
        <a:solidFill>
          <a:schemeClr val="accent6"/>
        </a:solidFill>
      </dgm:spPr>
      <dgm:t>
        <a:bodyPr/>
        <a:lstStyle/>
        <a:p>
          <a:r>
            <a:rPr lang="pt-BR" b="1" dirty="0">
              <a:solidFill>
                <a:schemeClr val="tx1"/>
              </a:solidFill>
            </a:rPr>
            <a:t>Administração</a:t>
          </a:r>
        </a:p>
      </dgm:t>
    </dgm:pt>
    <dgm:pt modelId="{D4F5B9E1-E6C0-4D04-A70C-0E629A9A51ED}" type="parTrans" cxnId="{57C7A154-22DC-41C0-AE88-C5D4C9F82188}">
      <dgm:prSet/>
      <dgm:spPr/>
      <dgm:t>
        <a:bodyPr/>
        <a:lstStyle/>
        <a:p>
          <a:endParaRPr lang="pt-BR"/>
        </a:p>
      </dgm:t>
    </dgm:pt>
    <dgm:pt modelId="{D50EB9C8-874D-433F-B3BE-191DF84EC8C7}" type="sibTrans" cxnId="{57C7A154-22DC-41C0-AE88-C5D4C9F82188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pt-BR" dirty="0"/>
        </a:p>
      </dgm:t>
    </dgm:pt>
    <dgm:pt modelId="{F04C6D9B-9D01-473D-B1DB-C962970FB24D}" type="pres">
      <dgm:prSet presAssocID="{5F78199A-71B7-4AC7-AF4B-33E9E847F390}" presName="cycle" presStyleCnt="0">
        <dgm:presLayoutVars>
          <dgm:dir/>
          <dgm:resizeHandles val="exact"/>
        </dgm:presLayoutVars>
      </dgm:prSet>
      <dgm:spPr/>
    </dgm:pt>
    <dgm:pt modelId="{74A8E4E5-7075-4229-B8DD-2AFF184A0920}" type="pres">
      <dgm:prSet presAssocID="{11F90088-F1E6-4CA7-9921-0D9051144D2B}" presName="node" presStyleLbl="node1" presStyleIdx="0" presStyleCnt="5" custRadScaleRad="99711" custRadScaleInc="-3381">
        <dgm:presLayoutVars>
          <dgm:bulletEnabled val="1"/>
        </dgm:presLayoutVars>
      </dgm:prSet>
      <dgm:spPr/>
    </dgm:pt>
    <dgm:pt modelId="{FD6BA4D2-F239-4429-A50C-D61D6065735D}" type="pres">
      <dgm:prSet presAssocID="{48E51FA2-0826-45DF-B7B0-1D2BE9F65F04}" presName="sibTrans" presStyleLbl="sibTrans2D1" presStyleIdx="0" presStyleCnt="5"/>
      <dgm:spPr/>
    </dgm:pt>
    <dgm:pt modelId="{F8ACE64C-894C-4C4A-9D8C-2F9478D997EC}" type="pres">
      <dgm:prSet presAssocID="{48E51FA2-0826-45DF-B7B0-1D2BE9F65F04}" presName="connectorText" presStyleLbl="sibTrans2D1" presStyleIdx="0" presStyleCnt="5"/>
      <dgm:spPr/>
    </dgm:pt>
    <dgm:pt modelId="{B10EC598-4E46-45FF-87AE-8052A9251D5A}" type="pres">
      <dgm:prSet presAssocID="{C65D8609-D0AC-4FE0-9A1F-8EFF836F19F3}" presName="node" presStyleLbl="node1" presStyleIdx="1" presStyleCnt="5">
        <dgm:presLayoutVars>
          <dgm:bulletEnabled val="1"/>
        </dgm:presLayoutVars>
      </dgm:prSet>
      <dgm:spPr/>
    </dgm:pt>
    <dgm:pt modelId="{B8898C15-1021-4059-BDC5-E226BF4716EF}" type="pres">
      <dgm:prSet presAssocID="{A7BFA616-76FC-4652-B546-1D114A92205A}" presName="sibTrans" presStyleLbl="sibTrans2D1" presStyleIdx="1" presStyleCnt="5"/>
      <dgm:spPr/>
    </dgm:pt>
    <dgm:pt modelId="{DA900410-FF00-4F50-A2E6-45B799DEB4B6}" type="pres">
      <dgm:prSet presAssocID="{A7BFA616-76FC-4652-B546-1D114A92205A}" presName="connectorText" presStyleLbl="sibTrans2D1" presStyleIdx="1" presStyleCnt="5"/>
      <dgm:spPr/>
    </dgm:pt>
    <dgm:pt modelId="{8C83C87E-52A9-4FC0-A3C8-DF099CDDA813}" type="pres">
      <dgm:prSet presAssocID="{5B856AA1-6868-4F3C-87FD-FAFF0A3C6254}" presName="node" presStyleLbl="node1" presStyleIdx="2" presStyleCnt="5" custRadScaleRad="100281" custRadScaleInc="2389">
        <dgm:presLayoutVars>
          <dgm:bulletEnabled val="1"/>
        </dgm:presLayoutVars>
      </dgm:prSet>
      <dgm:spPr/>
    </dgm:pt>
    <dgm:pt modelId="{63E1B4BB-C07F-4454-A7F0-B45597A7605E}" type="pres">
      <dgm:prSet presAssocID="{9FB61F1E-F085-4D0D-A54A-41F86D3E1081}" presName="sibTrans" presStyleLbl="sibTrans2D1" presStyleIdx="2" presStyleCnt="5"/>
      <dgm:spPr/>
    </dgm:pt>
    <dgm:pt modelId="{1E8C3F69-B3A2-44FC-9734-EA84BE65CD4E}" type="pres">
      <dgm:prSet presAssocID="{9FB61F1E-F085-4D0D-A54A-41F86D3E1081}" presName="connectorText" presStyleLbl="sibTrans2D1" presStyleIdx="2" presStyleCnt="5"/>
      <dgm:spPr/>
    </dgm:pt>
    <dgm:pt modelId="{8A6AFDC8-69A2-4917-96BA-53B9595D7F30}" type="pres">
      <dgm:prSet presAssocID="{333D0828-E12F-4A2C-8A25-75C80DD59AAE}" presName="node" presStyleLbl="node1" presStyleIdx="3" presStyleCnt="5">
        <dgm:presLayoutVars>
          <dgm:bulletEnabled val="1"/>
        </dgm:presLayoutVars>
      </dgm:prSet>
      <dgm:spPr/>
    </dgm:pt>
    <dgm:pt modelId="{719B0763-4AB8-4561-93A5-7E2415B71C9C}" type="pres">
      <dgm:prSet presAssocID="{2DB36BBB-3CEE-4C78-8ED7-6E7F6FA9096A}" presName="sibTrans" presStyleLbl="sibTrans2D1" presStyleIdx="3" presStyleCnt="5"/>
      <dgm:spPr/>
    </dgm:pt>
    <dgm:pt modelId="{9A67D86B-4407-4F13-B825-602D6F966A90}" type="pres">
      <dgm:prSet presAssocID="{2DB36BBB-3CEE-4C78-8ED7-6E7F6FA9096A}" presName="connectorText" presStyleLbl="sibTrans2D1" presStyleIdx="3" presStyleCnt="5"/>
      <dgm:spPr/>
    </dgm:pt>
    <dgm:pt modelId="{C2BF3275-216D-4728-BDB0-09C17A37C1E8}" type="pres">
      <dgm:prSet presAssocID="{0AEE8FAD-A44A-4703-B116-6218D87A5393}" presName="node" presStyleLbl="node1" presStyleIdx="4" presStyleCnt="5">
        <dgm:presLayoutVars>
          <dgm:bulletEnabled val="1"/>
        </dgm:presLayoutVars>
      </dgm:prSet>
      <dgm:spPr/>
    </dgm:pt>
    <dgm:pt modelId="{CE7BD024-B3F4-4A4D-A179-352DAB72FC3A}" type="pres">
      <dgm:prSet presAssocID="{D50EB9C8-874D-433F-B3BE-191DF84EC8C7}" presName="sibTrans" presStyleLbl="sibTrans2D1" presStyleIdx="4" presStyleCnt="5"/>
      <dgm:spPr/>
    </dgm:pt>
    <dgm:pt modelId="{46D98B9C-02F4-431D-B183-BA5DDBCFFAF7}" type="pres">
      <dgm:prSet presAssocID="{D50EB9C8-874D-433F-B3BE-191DF84EC8C7}" presName="connectorText" presStyleLbl="sibTrans2D1" presStyleIdx="4" presStyleCnt="5"/>
      <dgm:spPr/>
    </dgm:pt>
  </dgm:ptLst>
  <dgm:cxnLst>
    <dgm:cxn modelId="{BF792302-777D-4FD8-92E7-F41E48572853}" type="presOf" srcId="{A7BFA616-76FC-4652-B546-1D114A92205A}" destId="{DA900410-FF00-4F50-A2E6-45B799DEB4B6}" srcOrd="1" destOrd="0" presId="urn:microsoft.com/office/officeart/2005/8/layout/cycle2"/>
    <dgm:cxn modelId="{BBFECE03-9EAC-4CC6-B67D-5C85FCB8F4A0}" type="presOf" srcId="{C65D8609-D0AC-4FE0-9A1F-8EFF836F19F3}" destId="{B10EC598-4E46-45FF-87AE-8052A9251D5A}" srcOrd="0" destOrd="0" presId="urn:microsoft.com/office/officeart/2005/8/layout/cycle2"/>
    <dgm:cxn modelId="{61363304-4CF7-4DDC-BCEE-9C8B88B073B9}" srcId="{5F78199A-71B7-4AC7-AF4B-33E9E847F390}" destId="{333D0828-E12F-4A2C-8A25-75C80DD59AAE}" srcOrd="3" destOrd="0" parTransId="{9C099548-C581-4641-85A0-90892C397947}" sibTransId="{2DB36BBB-3CEE-4C78-8ED7-6E7F6FA9096A}"/>
    <dgm:cxn modelId="{23F00706-3E08-48DA-BEE2-962575AF3382}" type="presOf" srcId="{0AEE8FAD-A44A-4703-B116-6218D87A5393}" destId="{C2BF3275-216D-4728-BDB0-09C17A37C1E8}" srcOrd="0" destOrd="0" presId="urn:microsoft.com/office/officeart/2005/8/layout/cycle2"/>
    <dgm:cxn modelId="{4556A80B-F2E8-4300-A8B4-04062E79DEB6}" type="presOf" srcId="{2DB36BBB-3CEE-4C78-8ED7-6E7F6FA9096A}" destId="{9A67D86B-4407-4F13-B825-602D6F966A90}" srcOrd="1" destOrd="0" presId="urn:microsoft.com/office/officeart/2005/8/layout/cycle2"/>
    <dgm:cxn modelId="{3CCCC310-45B0-4408-AA24-999AD4D66BC3}" type="presOf" srcId="{2DB36BBB-3CEE-4C78-8ED7-6E7F6FA9096A}" destId="{719B0763-4AB8-4561-93A5-7E2415B71C9C}" srcOrd="0" destOrd="0" presId="urn:microsoft.com/office/officeart/2005/8/layout/cycle2"/>
    <dgm:cxn modelId="{EAE10F13-2A1E-470E-AC5F-6BD3F12FEF09}" type="presOf" srcId="{9FB61F1E-F085-4D0D-A54A-41F86D3E1081}" destId="{1E8C3F69-B3A2-44FC-9734-EA84BE65CD4E}" srcOrd="1" destOrd="0" presId="urn:microsoft.com/office/officeart/2005/8/layout/cycle2"/>
    <dgm:cxn modelId="{37173217-07D6-40D3-8EF9-0E3A8C9F4200}" type="presOf" srcId="{5F78199A-71B7-4AC7-AF4B-33E9E847F390}" destId="{F04C6D9B-9D01-473D-B1DB-C962970FB24D}" srcOrd="0" destOrd="0" presId="urn:microsoft.com/office/officeart/2005/8/layout/cycle2"/>
    <dgm:cxn modelId="{C54F4A17-6671-415D-97B3-3C8119CB0BA6}" srcId="{5F78199A-71B7-4AC7-AF4B-33E9E847F390}" destId="{11F90088-F1E6-4CA7-9921-0D9051144D2B}" srcOrd="0" destOrd="0" parTransId="{1D529250-96A9-454C-A737-A11A377549A2}" sibTransId="{48E51FA2-0826-45DF-B7B0-1D2BE9F65F04}"/>
    <dgm:cxn modelId="{4AF7BA24-9F61-42F9-BCC0-66A958EA9BC6}" type="presOf" srcId="{48E51FA2-0826-45DF-B7B0-1D2BE9F65F04}" destId="{FD6BA4D2-F239-4429-A50C-D61D6065735D}" srcOrd="0" destOrd="0" presId="urn:microsoft.com/office/officeart/2005/8/layout/cycle2"/>
    <dgm:cxn modelId="{7FFF5C71-41C9-41A4-82DA-2681909E2F90}" type="presOf" srcId="{5B856AA1-6868-4F3C-87FD-FAFF0A3C6254}" destId="{8C83C87E-52A9-4FC0-A3C8-DF099CDDA813}" srcOrd="0" destOrd="0" presId="urn:microsoft.com/office/officeart/2005/8/layout/cycle2"/>
    <dgm:cxn modelId="{57C7A154-22DC-41C0-AE88-C5D4C9F82188}" srcId="{5F78199A-71B7-4AC7-AF4B-33E9E847F390}" destId="{0AEE8FAD-A44A-4703-B116-6218D87A5393}" srcOrd="4" destOrd="0" parTransId="{D4F5B9E1-E6C0-4D04-A70C-0E629A9A51ED}" sibTransId="{D50EB9C8-874D-433F-B3BE-191DF84EC8C7}"/>
    <dgm:cxn modelId="{C5F05383-F742-426B-BE0F-D510A1CA800B}" type="presOf" srcId="{333D0828-E12F-4A2C-8A25-75C80DD59AAE}" destId="{8A6AFDC8-69A2-4917-96BA-53B9595D7F30}" srcOrd="0" destOrd="0" presId="urn:microsoft.com/office/officeart/2005/8/layout/cycle2"/>
    <dgm:cxn modelId="{8CF2EF83-9013-45C8-A4C3-28E7684D4478}" srcId="{5F78199A-71B7-4AC7-AF4B-33E9E847F390}" destId="{5B856AA1-6868-4F3C-87FD-FAFF0A3C6254}" srcOrd="2" destOrd="0" parTransId="{730FF748-9118-4AB5-A0F3-CB32B2CC207F}" sibTransId="{9FB61F1E-F085-4D0D-A54A-41F86D3E1081}"/>
    <dgm:cxn modelId="{80ED8F84-1B6E-4B1E-8CAF-9905C1BF3232}" type="presOf" srcId="{A7BFA616-76FC-4652-B546-1D114A92205A}" destId="{B8898C15-1021-4059-BDC5-E226BF4716EF}" srcOrd="0" destOrd="0" presId="urn:microsoft.com/office/officeart/2005/8/layout/cycle2"/>
    <dgm:cxn modelId="{D15D279A-289C-44E4-A0F5-EDD1BAEB5F3D}" type="presOf" srcId="{D50EB9C8-874D-433F-B3BE-191DF84EC8C7}" destId="{CE7BD024-B3F4-4A4D-A179-352DAB72FC3A}" srcOrd="0" destOrd="0" presId="urn:microsoft.com/office/officeart/2005/8/layout/cycle2"/>
    <dgm:cxn modelId="{7BA912B1-124B-4A54-ADB3-51C60B310B13}" type="presOf" srcId="{D50EB9C8-874D-433F-B3BE-191DF84EC8C7}" destId="{46D98B9C-02F4-431D-B183-BA5DDBCFFAF7}" srcOrd="1" destOrd="0" presId="urn:microsoft.com/office/officeart/2005/8/layout/cycle2"/>
    <dgm:cxn modelId="{4C5A19C2-E172-4BB2-A072-414B56732F33}" type="presOf" srcId="{9FB61F1E-F085-4D0D-A54A-41F86D3E1081}" destId="{63E1B4BB-C07F-4454-A7F0-B45597A7605E}" srcOrd="0" destOrd="0" presId="urn:microsoft.com/office/officeart/2005/8/layout/cycle2"/>
    <dgm:cxn modelId="{4F909AE9-D4B8-4FC7-8B99-0279035C377C}" srcId="{5F78199A-71B7-4AC7-AF4B-33E9E847F390}" destId="{C65D8609-D0AC-4FE0-9A1F-8EFF836F19F3}" srcOrd="1" destOrd="0" parTransId="{5EA8BDE4-7D29-4DE7-B10E-8C20C9B2F447}" sibTransId="{A7BFA616-76FC-4652-B546-1D114A92205A}"/>
    <dgm:cxn modelId="{4280C9EE-1463-4A45-BC47-6C1EC2A0BBCA}" type="presOf" srcId="{11F90088-F1E6-4CA7-9921-0D9051144D2B}" destId="{74A8E4E5-7075-4229-B8DD-2AFF184A0920}" srcOrd="0" destOrd="0" presId="urn:microsoft.com/office/officeart/2005/8/layout/cycle2"/>
    <dgm:cxn modelId="{2CA3E2FB-7DCE-4033-B9F2-5950BBFDF0C7}" type="presOf" srcId="{48E51FA2-0826-45DF-B7B0-1D2BE9F65F04}" destId="{F8ACE64C-894C-4C4A-9D8C-2F9478D997EC}" srcOrd="1" destOrd="0" presId="urn:microsoft.com/office/officeart/2005/8/layout/cycle2"/>
    <dgm:cxn modelId="{57B7476A-6A5A-4949-81E6-DB101596D576}" type="presParOf" srcId="{F04C6D9B-9D01-473D-B1DB-C962970FB24D}" destId="{74A8E4E5-7075-4229-B8DD-2AFF184A0920}" srcOrd="0" destOrd="0" presId="urn:microsoft.com/office/officeart/2005/8/layout/cycle2"/>
    <dgm:cxn modelId="{8710D5A2-4305-4C1C-A06F-0A66256F4D30}" type="presParOf" srcId="{F04C6D9B-9D01-473D-B1DB-C962970FB24D}" destId="{FD6BA4D2-F239-4429-A50C-D61D6065735D}" srcOrd="1" destOrd="0" presId="urn:microsoft.com/office/officeart/2005/8/layout/cycle2"/>
    <dgm:cxn modelId="{869B5A3D-AE0B-4E52-B44A-EE3F126AB70A}" type="presParOf" srcId="{FD6BA4D2-F239-4429-A50C-D61D6065735D}" destId="{F8ACE64C-894C-4C4A-9D8C-2F9478D997EC}" srcOrd="0" destOrd="0" presId="urn:microsoft.com/office/officeart/2005/8/layout/cycle2"/>
    <dgm:cxn modelId="{888E258B-BE49-465B-99CB-A88510335102}" type="presParOf" srcId="{F04C6D9B-9D01-473D-B1DB-C962970FB24D}" destId="{B10EC598-4E46-45FF-87AE-8052A9251D5A}" srcOrd="2" destOrd="0" presId="urn:microsoft.com/office/officeart/2005/8/layout/cycle2"/>
    <dgm:cxn modelId="{D2920887-8B63-4BDD-96DB-7AA6BB2C1ACA}" type="presParOf" srcId="{F04C6D9B-9D01-473D-B1DB-C962970FB24D}" destId="{B8898C15-1021-4059-BDC5-E226BF4716EF}" srcOrd="3" destOrd="0" presId="urn:microsoft.com/office/officeart/2005/8/layout/cycle2"/>
    <dgm:cxn modelId="{36DD326D-F217-40BC-A602-69FE3FE3AF3E}" type="presParOf" srcId="{B8898C15-1021-4059-BDC5-E226BF4716EF}" destId="{DA900410-FF00-4F50-A2E6-45B799DEB4B6}" srcOrd="0" destOrd="0" presId="urn:microsoft.com/office/officeart/2005/8/layout/cycle2"/>
    <dgm:cxn modelId="{57903ED6-374A-48D3-A8CA-51167A592277}" type="presParOf" srcId="{F04C6D9B-9D01-473D-B1DB-C962970FB24D}" destId="{8C83C87E-52A9-4FC0-A3C8-DF099CDDA813}" srcOrd="4" destOrd="0" presId="urn:microsoft.com/office/officeart/2005/8/layout/cycle2"/>
    <dgm:cxn modelId="{F7C66C60-0CE7-48FB-928E-4B591106F799}" type="presParOf" srcId="{F04C6D9B-9D01-473D-B1DB-C962970FB24D}" destId="{63E1B4BB-C07F-4454-A7F0-B45597A7605E}" srcOrd="5" destOrd="0" presId="urn:microsoft.com/office/officeart/2005/8/layout/cycle2"/>
    <dgm:cxn modelId="{247B6039-22E2-4AD8-903B-AB4671E03267}" type="presParOf" srcId="{63E1B4BB-C07F-4454-A7F0-B45597A7605E}" destId="{1E8C3F69-B3A2-44FC-9734-EA84BE65CD4E}" srcOrd="0" destOrd="0" presId="urn:microsoft.com/office/officeart/2005/8/layout/cycle2"/>
    <dgm:cxn modelId="{68820D1B-E951-46C3-8327-6D11EDD4EEB9}" type="presParOf" srcId="{F04C6D9B-9D01-473D-B1DB-C962970FB24D}" destId="{8A6AFDC8-69A2-4917-96BA-53B9595D7F30}" srcOrd="6" destOrd="0" presId="urn:microsoft.com/office/officeart/2005/8/layout/cycle2"/>
    <dgm:cxn modelId="{6B38892C-3E83-4EAF-BDC6-A9788BA91409}" type="presParOf" srcId="{F04C6D9B-9D01-473D-B1DB-C962970FB24D}" destId="{719B0763-4AB8-4561-93A5-7E2415B71C9C}" srcOrd="7" destOrd="0" presId="urn:microsoft.com/office/officeart/2005/8/layout/cycle2"/>
    <dgm:cxn modelId="{DD3985B2-FEA3-458B-B7EE-4BEE03B0FC69}" type="presParOf" srcId="{719B0763-4AB8-4561-93A5-7E2415B71C9C}" destId="{9A67D86B-4407-4F13-B825-602D6F966A90}" srcOrd="0" destOrd="0" presId="urn:microsoft.com/office/officeart/2005/8/layout/cycle2"/>
    <dgm:cxn modelId="{51BADC4C-51D0-474D-A5FF-13CCDB371C40}" type="presParOf" srcId="{F04C6D9B-9D01-473D-B1DB-C962970FB24D}" destId="{C2BF3275-216D-4728-BDB0-09C17A37C1E8}" srcOrd="8" destOrd="0" presId="urn:microsoft.com/office/officeart/2005/8/layout/cycle2"/>
    <dgm:cxn modelId="{9CC780E4-4C85-42D2-AB9F-9B7C44CED3EB}" type="presParOf" srcId="{F04C6D9B-9D01-473D-B1DB-C962970FB24D}" destId="{CE7BD024-B3F4-4A4D-A179-352DAB72FC3A}" srcOrd="9" destOrd="0" presId="urn:microsoft.com/office/officeart/2005/8/layout/cycle2"/>
    <dgm:cxn modelId="{42A7CCF9-DB98-4DF8-A0BD-D2F811210C35}" type="presParOf" srcId="{CE7BD024-B3F4-4A4D-A179-352DAB72FC3A}" destId="{46D98B9C-02F4-431D-B183-BA5DDBCFFAF7}" srcOrd="0" destOrd="0" presId="urn:microsoft.com/office/officeart/2005/8/layout/cycle2"/>
  </dgm:cxnLst>
  <dgm:bg>
    <a:solidFill>
      <a:schemeClr val="accent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78199A-71B7-4AC7-AF4B-33E9E847F390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1F90088-F1E6-4CA7-9921-0D9051144D2B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pt-BR" b="1" dirty="0">
              <a:solidFill>
                <a:schemeClr val="tx1"/>
              </a:solidFill>
            </a:rPr>
            <a:t>Ensino</a:t>
          </a:r>
        </a:p>
      </dgm:t>
    </dgm:pt>
    <dgm:pt modelId="{1D529250-96A9-454C-A737-A11A377549A2}" type="parTrans" cxnId="{C54F4A17-6671-415D-97B3-3C8119CB0BA6}">
      <dgm:prSet/>
      <dgm:spPr/>
      <dgm:t>
        <a:bodyPr/>
        <a:lstStyle/>
        <a:p>
          <a:endParaRPr lang="pt-BR"/>
        </a:p>
      </dgm:t>
    </dgm:pt>
    <dgm:pt modelId="{48E51FA2-0826-45DF-B7B0-1D2BE9F65F04}" type="sibTrans" cxnId="{C54F4A17-6671-415D-97B3-3C8119CB0BA6}">
      <dgm:prSet/>
      <dgm:spPr>
        <a:solidFill>
          <a:srgbClr val="00B050"/>
        </a:solidFill>
      </dgm:spPr>
      <dgm:t>
        <a:bodyPr/>
        <a:lstStyle/>
        <a:p>
          <a:endParaRPr lang="pt-BR" dirty="0"/>
        </a:p>
      </dgm:t>
    </dgm:pt>
    <dgm:pt modelId="{C65D8609-D0AC-4FE0-9A1F-8EFF836F19F3}">
      <dgm:prSet phldrT="[Texto]"/>
      <dgm:spPr>
        <a:solidFill>
          <a:srgbClr val="FFC000"/>
        </a:solidFill>
      </dgm:spPr>
      <dgm:t>
        <a:bodyPr/>
        <a:lstStyle/>
        <a:p>
          <a:r>
            <a:rPr lang="pt-BR" b="1" dirty="0">
              <a:solidFill>
                <a:schemeClr val="tx1"/>
              </a:solidFill>
            </a:rPr>
            <a:t>Pesquisa</a:t>
          </a:r>
        </a:p>
      </dgm:t>
    </dgm:pt>
    <dgm:pt modelId="{5EA8BDE4-7D29-4DE7-B10E-8C20C9B2F447}" type="parTrans" cxnId="{4F909AE9-D4B8-4FC7-8B99-0279035C377C}">
      <dgm:prSet/>
      <dgm:spPr/>
      <dgm:t>
        <a:bodyPr/>
        <a:lstStyle/>
        <a:p>
          <a:endParaRPr lang="pt-BR"/>
        </a:p>
      </dgm:t>
    </dgm:pt>
    <dgm:pt modelId="{A7BFA616-76FC-4652-B546-1D114A92205A}" type="sibTrans" cxnId="{4F909AE9-D4B8-4FC7-8B99-0279035C377C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pt-BR" dirty="0"/>
        </a:p>
      </dgm:t>
    </dgm:pt>
    <dgm:pt modelId="{5B856AA1-6868-4F3C-87FD-FAFF0A3C6254}">
      <dgm:prSet phldrT="[Texto]"/>
      <dgm:spPr>
        <a:solidFill>
          <a:srgbClr val="00B0F0"/>
        </a:solidFill>
      </dgm:spPr>
      <dgm:t>
        <a:bodyPr/>
        <a:lstStyle/>
        <a:p>
          <a:r>
            <a:rPr lang="pt-BR" b="1" dirty="0">
              <a:solidFill>
                <a:schemeClr val="tx1"/>
              </a:solidFill>
            </a:rPr>
            <a:t>Extensão</a:t>
          </a:r>
        </a:p>
      </dgm:t>
    </dgm:pt>
    <dgm:pt modelId="{730FF748-9118-4AB5-A0F3-CB32B2CC207F}" type="parTrans" cxnId="{8CF2EF83-9013-45C8-A4C3-28E7684D4478}">
      <dgm:prSet/>
      <dgm:spPr/>
      <dgm:t>
        <a:bodyPr/>
        <a:lstStyle/>
        <a:p>
          <a:endParaRPr lang="pt-BR"/>
        </a:p>
      </dgm:t>
    </dgm:pt>
    <dgm:pt modelId="{9FB61F1E-F085-4D0D-A54A-41F86D3E1081}" type="sibTrans" cxnId="{8CF2EF83-9013-45C8-A4C3-28E7684D4478}">
      <dgm:prSet/>
      <dgm:spPr/>
      <dgm:t>
        <a:bodyPr/>
        <a:lstStyle/>
        <a:p>
          <a:endParaRPr lang="pt-BR" dirty="0"/>
        </a:p>
      </dgm:t>
    </dgm:pt>
    <dgm:pt modelId="{333D0828-E12F-4A2C-8A25-75C80DD59AAE}">
      <dgm:prSet phldrT="[Texto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pt-BR" b="1" dirty="0">
              <a:solidFill>
                <a:schemeClr val="tx1"/>
              </a:solidFill>
            </a:rPr>
            <a:t>Graduação</a:t>
          </a:r>
        </a:p>
        <a:p>
          <a:r>
            <a:rPr lang="pt-BR" b="1" dirty="0">
              <a:solidFill>
                <a:schemeClr val="tx1"/>
              </a:solidFill>
            </a:rPr>
            <a:t>Pós-graduação</a:t>
          </a:r>
        </a:p>
      </dgm:t>
    </dgm:pt>
    <dgm:pt modelId="{9C099548-C581-4641-85A0-90892C397947}" type="parTrans" cxnId="{61363304-4CF7-4DDC-BCEE-9C8B88B073B9}">
      <dgm:prSet/>
      <dgm:spPr/>
      <dgm:t>
        <a:bodyPr/>
        <a:lstStyle/>
        <a:p>
          <a:endParaRPr lang="pt-BR"/>
        </a:p>
      </dgm:t>
    </dgm:pt>
    <dgm:pt modelId="{2DB36BBB-3CEE-4C78-8ED7-6E7F6FA9096A}" type="sibTrans" cxnId="{61363304-4CF7-4DDC-BCEE-9C8B88B073B9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pt-BR" dirty="0"/>
        </a:p>
      </dgm:t>
    </dgm:pt>
    <dgm:pt modelId="{0AEE8FAD-A44A-4703-B116-6218D87A5393}">
      <dgm:prSet phldrT="[Texto]"/>
      <dgm:spPr>
        <a:solidFill>
          <a:schemeClr val="accent6"/>
        </a:solidFill>
      </dgm:spPr>
      <dgm:t>
        <a:bodyPr/>
        <a:lstStyle/>
        <a:p>
          <a:r>
            <a:rPr lang="pt-BR" b="1" dirty="0">
              <a:solidFill>
                <a:schemeClr val="tx1"/>
              </a:solidFill>
            </a:rPr>
            <a:t>Administração</a:t>
          </a:r>
        </a:p>
      </dgm:t>
    </dgm:pt>
    <dgm:pt modelId="{D4F5B9E1-E6C0-4D04-A70C-0E629A9A51ED}" type="parTrans" cxnId="{57C7A154-22DC-41C0-AE88-C5D4C9F82188}">
      <dgm:prSet/>
      <dgm:spPr/>
      <dgm:t>
        <a:bodyPr/>
        <a:lstStyle/>
        <a:p>
          <a:endParaRPr lang="pt-BR"/>
        </a:p>
      </dgm:t>
    </dgm:pt>
    <dgm:pt modelId="{D50EB9C8-874D-433F-B3BE-191DF84EC8C7}" type="sibTrans" cxnId="{57C7A154-22DC-41C0-AE88-C5D4C9F82188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pt-BR" dirty="0"/>
        </a:p>
      </dgm:t>
    </dgm:pt>
    <dgm:pt modelId="{F04C6D9B-9D01-473D-B1DB-C962970FB24D}" type="pres">
      <dgm:prSet presAssocID="{5F78199A-71B7-4AC7-AF4B-33E9E847F390}" presName="cycle" presStyleCnt="0">
        <dgm:presLayoutVars>
          <dgm:dir/>
          <dgm:resizeHandles val="exact"/>
        </dgm:presLayoutVars>
      </dgm:prSet>
      <dgm:spPr/>
    </dgm:pt>
    <dgm:pt modelId="{74A8E4E5-7075-4229-B8DD-2AFF184A0920}" type="pres">
      <dgm:prSet presAssocID="{11F90088-F1E6-4CA7-9921-0D9051144D2B}" presName="node" presStyleLbl="node1" presStyleIdx="0" presStyleCnt="5" custRadScaleRad="99711" custRadScaleInc="-3381">
        <dgm:presLayoutVars>
          <dgm:bulletEnabled val="1"/>
        </dgm:presLayoutVars>
      </dgm:prSet>
      <dgm:spPr/>
    </dgm:pt>
    <dgm:pt modelId="{FD6BA4D2-F239-4429-A50C-D61D6065735D}" type="pres">
      <dgm:prSet presAssocID="{48E51FA2-0826-45DF-B7B0-1D2BE9F65F04}" presName="sibTrans" presStyleLbl="sibTrans2D1" presStyleIdx="0" presStyleCnt="5"/>
      <dgm:spPr/>
    </dgm:pt>
    <dgm:pt modelId="{F8ACE64C-894C-4C4A-9D8C-2F9478D997EC}" type="pres">
      <dgm:prSet presAssocID="{48E51FA2-0826-45DF-B7B0-1D2BE9F65F04}" presName="connectorText" presStyleLbl="sibTrans2D1" presStyleIdx="0" presStyleCnt="5"/>
      <dgm:spPr/>
    </dgm:pt>
    <dgm:pt modelId="{B10EC598-4E46-45FF-87AE-8052A9251D5A}" type="pres">
      <dgm:prSet presAssocID="{C65D8609-D0AC-4FE0-9A1F-8EFF836F19F3}" presName="node" presStyleLbl="node1" presStyleIdx="1" presStyleCnt="5">
        <dgm:presLayoutVars>
          <dgm:bulletEnabled val="1"/>
        </dgm:presLayoutVars>
      </dgm:prSet>
      <dgm:spPr/>
    </dgm:pt>
    <dgm:pt modelId="{B8898C15-1021-4059-BDC5-E226BF4716EF}" type="pres">
      <dgm:prSet presAssocID="{A7BFA616-76FC-4652-B546-1D114A92205A}" presName="sibTrans" presStyleLbl="sibTrans2D1" presStyleIdx="1" presStyleCnt="5"/>
      <dgm:spPr/>
    </dgm:pt>
    <dgm:pt modelId="{DA900410-FF00-4F50-A2E6-45B799DEB4B6}" type="pres">
      <dgm:prSet presAssocID="{A7BFA616-76FC-4652-B546-1D114A92205A}" presName="connectorText" presStyleLbl="sibTrans2D1" presStyleIdx="1" presStyleCnt="5"/>
      <dgm:spPr/>
    </dgm:pt>
    <dgm:pt modelId="{8C83C87E-52A9-4FC0-A3C8-DF099CDDA813}" type="pres">
      <dgm:prSet presAssocID="{5B856AA1-6868-4F3C-87FD-FAFF0A3C6254}" presName="node" presStyleLbl="node1" presStyleIdx="2" presStyleCnt="5" custRadScaleRad="100281" custRadScaleInc="2389">
        <dgm:presLayoutVars>
          <dgm:bulletEnabled val="1"/>
        </dgm:presLayoutVars>
      </dgm:prSet>
      <dgm:spPr/>
    </dgm:pt>
    <dgm:pt modelId="{63E1B4BB-C07F-4454-A7F0-B45597A7605E}" type="pres">
      <dgm:prSet presAssocID="{9FB61F1E-F085-4D0D-A54A-41F86D3E1081}" presName="sibTrans" presStyleLbl="sibTrans2D1" presStyleIdx="2" presStyleCnt="5"/>
      <dgm:spPr/>
    </dgm:pt>
    <dgm:pt modelId="{1E8C3F69-B3A2-44FC-9734-EA84BE65CD4E}" type="pres">
      <dgm:prSet presAssocID="{9FB61F1E-F085-4D0D-A54A-41F86D3E1081}" presName="connectorText" presStyleLbl="sibTrans2D1" presStyleIdx="2" presStyleCnt="5"/>
      <dgm:spPr/>
    </dgm:pt>
    <dgm:pt modelId="{8A6AFDC8-69A2-4917-96BA-53B9595D7F30}" type="pres">
      <dgm:prSet presAssocID="{333D0828-E12F-4A2C-8A25-75C80DD59AAE}" presName="node" presStyleLbl="node1" presStyleIdx="3" presStyleCnt="5">
        <dgm:presLayoutVars>
          <dgm:bulletEnabled val="1"/>
        </dgm:presLayoutVars>
      </dgm:prSet>
      <dgm:spPr/>
    </dgm:pt>
    <dgm:pt modelId="{719B0763-4AB8-4561-93A5-7E2415B71C9C}" type="pres">
      <dgm:prSet presAssocID="{2DB36BBB-3CEE-4C78-8ED7-6E7F6FA9096A}" presName="sibTrans" presStyleLbl="sibTrans2D1" presStyleIdx="3" presStyleCnt="5"/>
      <dgm:spPr/>
    </dgm:pt>
    <dgm:pt modelId="{9A67D86B-4407-4F13-B825-602D6F966A90}" type="pres">
      <dgm:prSet presAssocID="{2DB36BBB-3CEE-4C78-8ED7-6E7F6FA9096A}" presName="connectorText" presStyleLbl="sibTrans2D1" presStyleIdx="3" presStyleCnt="5"/>
      <dgm:spPr/>
    </dgm:pt>
    <dgm:pt modelId="{C2BF3275-216D-4728-BDB0-09C17A37C1E8}" type="pres">
      <dgm:prSet presAssocID="{0AEE8FAD-A44A-4703-B116-6218D87A5393}" presName="node" presStyleLbl="node1" presStyleIdx="4" presStyleCnt="5">
        <dgm:presLayoutVars>
          <dgm:bulletEnabled val="1"/>
        </dgm:presLayoutVars>
      </dgm:prSet>
      <dgm:spPr/>
    </dgm:pt>
    <dgm:pt modelId="{CE7BD024-B3F4-4A4D-A179-352DAB72FC3A}" type="pres">
      <dgm:prSet presAssocID="{D50EB9C8-874D-433F-B3BE-191DF84EC8C7}" presName="sibTrans" presStyleLbl="sibTrans2D1" presStyleIdx="4" presStyleCnt="5"/>
      <dgm:spPr/>
    </dgm:pt>
    <dgm:pt modelId="{46D98B9C-02F4-431D-B183-BA5DDBCFFAF7}" type="pres">
      <dgm:prSet presAssocID="{D50EB9C8-874D-433F-B3BE-191DF84EC8C7}" presName="connectorText" presStyleLbl="sibTrans2D1" presStyleIdx="4" presStyleCnt="5"/>
      <dgm:spPr/>
    </dgm:pt>
  </dgm:ptLst>
  <dgm:cxnLst>
    <dgm:cxn modelId="{BF792302-777D-4FD8-92E7-F41E48572853}" type="presOf" srcId="{A7BFA616-76FC-4652-B546-1D114A92205A}" destId="{DA900410-FF00-4F50-A2E6-45B799DEB4B6}" srcOrd="1" destOrd="0" presId="urn:microsoft.com/office/officeart/2005/8/layout/cycle2"/>
    <dgm:cxn modelId="{BBFECE03-9EAC-4CC6-B67D-5C85FCB8F4A0}" type="presOf" srcId="{C65D8609-D0AC-4FE0-9A1F-8EFF836F19F3}" destId="{B10EC598-4E46-45FF-87AE-8052A9251D5A}" srcOrd="0" destOrd="0" presId="urn:microsoft.com/office/officeart/2005/8/layout/cycle2"/>
    <dgm:cxn modelId="{61363304-4CF7-4DDC-BCEE-9C8B88B073B9}" srcId="{5F78199A-71B7-4AC7-AF4B-33E9E847F390}" destId="{333D0828-E12F-4A2C-8A25-75C80DD59AAE}" srcOrd="3" destOrd="0" parTransId="{9C099548-C581-4641-85A0-90892C397947}" sibTransId="{2DB36BBB-3CEE-4C78-8ED7-6E7F6FA9096A}"/>
    <dgm:cxn modelId="{23F00706-3E08-48DA-BEE2-962575AF3382}" type="presOf" srcId="{0AEE8FAD-A44A-4703-B116-6218D87A5393}" destId="{C2BF3275-216D-4728-BDB0-09C17A37C1E8}" srcOrd="0" destOrd="0" presId="urn:microsoft.com/office/officeart/2005/8/layout/cycle2"/>
    <dgm:cxn modelId="{4556A80B-F2E8-4300-A8B4-04062E79DEB6}" type="presOf" srcId="{2DB36BBB-3CEE-4C78-8ED7-6E7F6FA9096A}" destId="{9A67D86B-4407-4F13-B825-602D6F966A90}" srcOrd="1" destOrd="0" presId="urn:microsoft.com/office/officeart/2005/8/layout/cycle2"/>
    <dgm:cxn modelId="{3CCCC310-45B0-4408-AA24-999AD4D66BC3}" type="presOf" srcId="{2DB36BBB-3CEE-4C78-8ED7-6E7F6FA9096A}" destId="{719B0763-4AB8-4561-93A5-7E2415B71C9C}" srcOrd="0" destOrd="0" presId="urn:microsoft.com/office/officeart/2005/8/layout/cycle2"/>
    <dgm:cxn modelId="{EAE10F13-2A1E-470E-AC5F-6BD3F12FEF09}" type="presOf" srcId="{9FB61F1E-F085-4D0D-A54A-41F86D3E1081}" destId="{1E8C3F69-B3A2-44FC-9734-EA84BE65CD4E}" srcOrd="1" destOrd="0" presId="urn:microsoft.com/office/officeart/2005/8/layout/cycle2"/>
    <dgm:cxn modelId="{37173217-07D6-40D3-8EF9-0E3A8C9F4200}" type="presOf" srcId="{5F78199A-71B7-4AC7-AF4B-33E9E847F390}" destId="{F04C6D9B-9D01-473D-B1DB-C962970FB24D}" srcOrd="0" destOrd="0" presId="urn:microsoft.com/office/officeart/2005/8/layout/cycle2"/>
    <dgm:cxn modelId="{C54F4A17-6671-415D-97B3-3C8119CB0BA6}" srcId="{5F78199A-71B7-4AC7-AF4B-33E9E847F390}" destId="{11F90088-F1E6-4CA7-9921-0D9051144D2B}" srcOrd="0" destOrd="0" parTransId="{1D529250-96A9-454C-A737-A11A377549A2}" sibTransId="{48E51FA2-0826-45DF-B7B0-1D2BE9F65F04}"/>
    <dgm:cxn modelId="{4AF7BA24-9F61-42F9-BCC0-66A958EA9BC6}" type="presOf" srcId="{48E51FA2-0826-45DF-B7B0-1D2BE9F65F04}" destId="{FD6BA4D2-F239-4429-A50C-D61D6065735D}" srcOrd="0" destOrd="0" presId="urn:microsoft.com/office/officeart/2005/8/layout/cycle2"/>
    <dgm:cxn modelId="{7FFF5C71-41C9-41A4-82DA-2681909E2F90}" type="presOf" srcId="{5B856AA1-6868-4F3C-87FD-FAFF0A3C6254}" destId="{8C83C87E-52A9-4FC0-A3C8-DF099CDDA813}" srcOrd="0" destOrd="0" presId="urn:microsoft.com/office/officeart/2005/8/layout/cycle2"/>
    <dgm:cxn modelId="{57C7A154-22DC-41C0-AE88-C5D4C9F82188}" srcId="{5F78199A-71B7-4AC7-AF4B-33E9E847F390}" destId="{0AEE8FAD-A44A-4703-B116-6218D87A5393}" srcOrd="4" destOrd="0" parTransId="{D4F5B9E1-E6C0-4D04-A70C-0E629A9A51ED}" sibTransId="{D50EB9C8-874D-433F-B3BE-191DF84EC8C7}"/>
    <dgm:cxn modelId="{C5F05383-F742-426B-BE0F-D510A1CA800B}" type="presOf" srcId="{333D0828-E12F-4A2C-8A25-75C80DD59AAE}" destId="{8A6AFDC8-69A2-4917-96BA-53B9595D7F30}" srcOrd="0" destOrd="0" presId="urn:microsoft.com/office/officeart/2005/8/layout/cycle2"/>
    <dgm:cxn modelId="{8CF2EF83-9013-45C8-A4C3-28E7684D4478}" srcId="{5F78199A-71B7-4AC7-AF4B-33E9E847F390}" destId="{5B856AA1-6868-4F3C-87FD-FAFF0A3C6254}" srcOrd="2" destOrd="0" parTransId="{730FF748-9118-4AB5-A0F3-CB32B2CC207F}" sibTransId="{9FB61F1E-F085-4D0D-A54A-41F86D3E1081}"/>
    <dgm:cxn modelId="{80ED8F84-1B6E-4B1E-8CAF-9905C1BF3232}" type="presOf" srcId="{A7BFA616-76FC-4652-B546-1D114A92205A}" destId="{B8898C15-1021-4059-BDC5-E226BF4716EF}" srcOrd="0" destOrd="0" presId="urn:microsoft.com/office/officeart/2005/8/layout/cycle2"/>
    <dgm:cxn modelId="{D15D279A-289C-44E4-A0F5-EDD1BAEB5F3D}" type="presOf" srcId="{D50EB9C8-874D-433F-B3BE-191DF84EC8C7}" destId="{CE7BD024-B3F4-4A4D-A179-352DAB72FC3A}" srcOrd="0" destOrd="0" presId="urn:microsoft.com/office/officeart/2005/8/layout/cycle2"/>
    <dgm:cxn modelId="{7BA912B1-124B-4A54-ADB3-51C60B310B13}" type="presOf" srcId="{D50EB9C8-874D-433F-B3BE-191DF84EC8C7}" destId="{46D98B9C-02F4-431D-B183-BA5DDBCFFAF7}" srcOrd="1" destOrd="0" presId="urn:microsoft.com/office/officeart/2005/8/layout/cycle2"/>
    <dgm:cxn modelId="{4C5A19C2-E172-4BB2-A072-414B56732F33}" type="presOf" srcId="{9FB61F1E-F085-4D0D-A54A-41F86D3E1081}" destId="{63E1B4BB-C07F-4454-A7F0-B45597A7605E}" srcOrd="0" destOrd="0" presId="urn:microsoft.com/office/officeart/2005/8/layout/cycle2"/>
    <dgm:cxn modelId="{4F909AE9-D4B8-4FC7-8B99-0279035C377C}" srcId="{5F78199A-71B7-4AC7-AF4B-33E9E847F390}" destId="{C65D8609-D0AC-4FE0-9A1F-8EFF836F19F3}" srcOrd="1" destOrd="0" parTransId="{5EA8BDE4-7D29-4DE7-B10E-8C20C9B2F447}" sibTransId="{A7BFA616-76FC-4652-B546-1D114A92205A}"/>
    <dgm:cxn modelId="{4280C9EE-1463-4A45-BC47-6C1EC2A0BBCA}" type="presOf" srcId="{11F90088-F1E6-4CA7-9921-0D9051144D2B}" destId="{74A8E4E5-7075-4229-B8DD-2AFF184A0920}" srcOrd="0" destOrd="0" presId="urn:microsoft.com/office/officeart/2005/8/layout/cycle2"/>
    <dgm:cxn modelId="{2CA3E2FB-7DCE-4033-B9F2-5950BBFDF0C7}" type="presOf" srcId="{48E51FA2-0826-45DF-B7B0-1D2BE9F65F04}" destId="{F8ACE64C-894C-4C4A-9D8C-2F9478D997EC}" srcOrd="1" destOrd="0" presId="urn:microsoft.com/office/officeart/2005/8/layout/cycle2"/>
    <dgm:cxn modelId="{57B7476A-6A5A-4949-81E6-DB101596D576}" type="presParOf" srcId="{F04C6D9B-9D01-473D-B1DB-C962970FB24D}" destId="{74A8E4E5-7075-4229-B8DD-2AFF184A0920}" srcOrd="0" destOrd="0" presId="urn:microsoft.com/office/officeart/2005/8/layout/cycle2"/>
    <dgm:cxn modelId="{8710D5A2-4305-4C1C-A06F-0A66256F4D30}" type="presParOf" srcId="{F04C6D9B-9D01-473D-B1DB-C962970FB24D}" destId="{FD6BA4D2-F239-4429-A50C-D61D6065735D}" srcOrd="1" destOrd="0" presId="urn:microsoft.com/office/officeart/2005/8/layout/cycle2"/>
    <dgm:cxn modelId="{869B5A3D-AE0B-4E52-B44A-EE3F126AB70A}" type="presParOf" srcId="{FD6BA4D2-F239-4429-A50C-D61D6065735D}" destId="{F8ACE64C-894C-4C4A-9D8C-2F9478D997EC}" srcOrd="0" destOrd="0" presId="urn:microsoft.com/office/officeart/2005/8/layout/cycle2"/>
    <dgm:cxn modelId="{888E258B-BE49-465B-99CB-A88510335102}" type="presParOf" srcId="{F04C6D9B-9D01-473D-B1DB-C962970FB24D}" destId="{B10EC598-4E46-45FF-87AE-8052A9251D5A}" srcOrd="2" destOrd="0" presId="urn:microsoft.com/office/officeart/2005/8/layout/cycle2"/>
    <dgm:cxn modelId="{D2920887-8B63-4BDD-96DB-7AA6BB2C1ACA}" type="presParOf" srcId="{F04C6D9B-9D01-473D-B1DB-C962970FB24D}" destId="{B8898C15-1021-4059-BDC5-E226BF4716EF}" srcOrd="3" destOrd="0" presId="urn:microsoft.com/office/officeart/2005/8/layout/cycle2"/>
    <dgm:cxn modelId="{36DD326D-F217-40BC-A602-69FE3FE3AF3E}" type="presParOf" srcId="{B8898C15-1021-4059-BDC5-E226BF4716EF}" destId="{DA900410-FF00-4F50-A2E6-45B799DEB4B6}" srcOrd="0" destOrd="0" presId="urn:microsoft.com/office/officeart/2005/8/layout/cycle2"/>
    <dgm:cxn modelId="{57903ED6-374A-48D3-A8CA-51167A592277}" type="presParOf" srcId="{F04C6D9B-9D01-473D-B1DB-C962970FB24D}" destId="{8C83C87E-52A9-4FC0-A3C8-DF099CDDA813}" srcOrd="4" destOrd="0" presId="urn:microsoft.com/office/officeart/2005/8/layout/cycle2"/>
    <dgm:cxn modelId="{F7C66C60-0CE7-48FB-928E-4B591106F799}" type="presParOf" srcId="{F04C6D9B-9D01-473D-B1DB-C962970FB24D}" destId="{63E1B4BB-C07F-4454-A7F0-B45597A7605E}" srcOrd="5" destOrd="0" presId="urn:microsoft.com/office/officeart/2005/8/layout/cycle2"/>
    <dgm:cxn modelId="{247B6039-22E2-4AD8-903B-AB4671E03267}" type="presParOf" srcId="{63E1B4BB-C07F-4454-A7F0-B45597A7605E}" destId="{1E8C3F69-B3A2-44FC-9734-EA84BE65CD4E}" srcOrd="0" destOrd="0" presId="urn:microsoft.com/office/officeart/2005/8/layout/cycle2"/>
    <dgm:cxn modelId="{68820D1B-E951-46C3-8327-6D11EDD4EEB9}" type="presParOf" srcId="{F04C6D9B-9D01-473D-B1DB-C962970FB24D}" destId="{8A6AFDC8-69A2-4917-96BA-53B9595D7F30}" srcOrd="6" destOrd="0" presId="urn:microsoft.com/office/officeart/2005/8/layout/cycle2"/>
    <dgm:cxn modelId="{6B38892C-3E83-4EAF-BDC6-A9788BA91409}" type="presParOf" srcId="{F04C6D9B-9D01-473D-B1DB-C962970FB24D}" destId="{719B0763-4AB8-4561-93A5-7E2415B71C9C}" srcOrd="7" destOrd="0" presId="urn:microsoft.com/office/officeart/2005/8/layout/cycle2"/>
    <dgm:cxn modelId="{DD3985B2-FEA3-458B-B7EE-4BEE03B0FC69}" type="presParOf" srcId="{719B0763-4AB8-4561-93A5-7E2415B71C9C}" destId="{9A67D86B-4407-4F13-B825-602D6F966A90}" srcOrd="0" destOrd="0" presId="urn:microsoft.com/office/officeart/2005/8/layout/cycle2"/>
    <dgm:cxn modelId="{51BADC4C-51D0-474D-A5FF-13CCDB371C40}" type="presParOf" srcId="{F04C6D9B-9D01-473D-B1DB-C962970FB24D}" destId="{C2BF3275-216D-4728-BDB0-09C17A37C1E8}" srcOrd="8" destOrd="0" presId="urn:microsoft.com/office/officeart/2005/8/layout/cycle2"/>
    <dgm:cxn modelId="{9CC780E4-4C85-42D2-AB9F-9B7C44CED3EB}" type="presParOf" srcId="{F04C6D9B-9D01-473D-B1DB-C962970FB24D}" destId="{CE7BD024-B3F4-4A4D-A179-352DAB72FC3A}" srcOrd="9" destOrd="0" presId="urn:microsoft.com/office/officeart/2005/8/layout/cycle2"/>
    <dgm:cxn modelId="{42A7CCF9-DB98-4DF8-A0BD-D2F811210C35}" type="presParOf" srcId="{CE7BD024-B3F4-4A4D-A179-352DAB72FC3A}" destId="{46D98B9C-02F4-431D-B183-BA5DDBCFFAF7}" srcOrd="0" destOrd="0" presId="urn:microsoft.com/office/officeart/2005/8/layout/cycle2"/>
  </dgm:cxnLst>
  <dgm:bg>
    <a:solidFill>
      <a:schemeClr val="accent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F78199A-71B7-4AC7-AF4B-33E9E847F390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1F90088-F1E6-4CA7-9921-0D9051144D2B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pt-BR" b="1" dirty="0">
              <a:solidFill>
                <a:schemeClr val="tx1"/>
              </a:solidFill>
            </a:rPr>
            <a:t>Ensino</a:t>
          </a:r>
        </a:p>
      </dgm:t>
    </dgm:pt>
    <dgm:pt modelId="{1D529250-96A9-454C-A737-A11A377549A2}" type="parTrans" cxnId="{C54F4A17-6671-415D-97B3-3C8119CB0BA6}">
      <dgm:prSet/>
      <dgm:spPr/>
      <dgm:t>
        <a:bodyPr/>
        <a:lstStyle/>
        <a:p>
          <a:endParaRPr lang="pt-BR"/>
        </a:p>
      </dgm:t>
    </dgm:pt>
    <dgm:pt modelId="{48E51FA2-0826-45DF-B7B0-1D2BE9F65F04}" type="sibTrans" cxnId="{C54F4A17-6671-415D-97B3-3C8119CB0BA6}">
      <dgm:prSet/>
      <dgm:spPr>
        <a:solidFill>
          <a:srgbClr val="00B050"/>
        </a:solidFill>
      </dgm:spPr>
      <dgm:t>
        <a:bodyPr/>
        <a:lstStyle/>
        <a:p>
          <a:endParaRPr lang="pt-BR" dirty="0"/>
        </a:p>
      </dgm:t>
    </dgm:pt>
    <dgm:pt modelId="{C65D8609-D0AC-4FE0-9A1F-8EFF836F19F3}">
      <dgm:prSet phldrT="[Texto]"/>
      <dgm:spPr>
        <a:solidFill>
          <a:srgbClr val="FFC000"/>
        </a:solidFill>
      </dgm:spPr>
      <dgm:t>
        <a:bodyPr/>
        <a:lstStyle/>
        <a:p>
          <a:r>
            <a:rPr lang="pt-BR" b="1" dirty="0">
              <a:solidFill>
                <a:schemeClr val="tx1"/>
              </a:solidFill>
            </a:rPr>
            <a:t>Pesquisa</a:t>
          </a:r>
        </a:p>
      </dgm:t>
    </dgm:pt>
    <dgm:pt modelId="{5EA8BDE4-7D29-4DE7-B10E-8C20C9B2F447}" type="parTrans" cxnId="{4F909AE9-D4B8-4FC7-8B99-0279035C377C}">
      <dgm:prSet/>
      <dgm:spPr/>
      <dgm:t>
        <a:bodyPr/>
        <a:lstStyle/>
        <a:p>
          <a:endParaRPr lang="pt-BR"/>
        </a:p>
      </dgm:t>
    </dgm:pt>
    <dgm:pt modelId="{A7BFA616-76FC-4652-B546-1D114A92205A}" type="sibTrans" cxnId="{4F909AE9-D4B8-4FC7-8B99-0279035C377C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pt-BR" dirty="0"/>
        </a:p>
      </dgm:t>
    </dgm:pt>
    <dgm:pt modelId="{5B856AA1-6868-4F3C-87FD-FAFF0A3C6254}">
      <dgm:prSet phldrT="[Texto]"/>
      <dgm:spPr>
        <a:solidFill>
          <a:srgbClr val="00B0F0"/>
        </a:solidFill>
      </dgm:spPr>
      <dgm:t>
        <a:bodyPr/>
        <a:lstStyle/>
        <a:p>
          <a:r>
            <a:rPr lang="pt-BR" b="1" dirty="0">
              <a:solidFill>
                <a:schemeClr val="tx1"/>
              </a:solidFill>
            </a:rPr>
            <a:t>Extensão</a:t>
          </a:r>
        </a:p>
      </dgm:t>
    </dgm:pt>
    <dgm:pt modelId="{730FF748-9118-4AB5-A0F3-CB32B2CC207F}" type="parTrans" cxnId="{8CF2EF83-9013-45C8-A4C3-28E7684D4478}">
      <dgm:prSet/>
      <dgm:spPr/>
      <dgm:t>
        <a:bodyPr/>
        <a:lstStyle/>
        <a:p>
          <a:endParaRPr lang="pt-BR"/>
        </a:p>
      </dgm:t>
    </dgm:pt>
    <dgm:pt modelId="{9FB61F1E-F085-4D0D-A54A-41F86D3E1081}" type="sibTrans" cxnId="{8CF2EF83-9013-45C8-A4C3-28E7684D4478}">
      <dgm:prSet/>
      <dgm:spPr/>
      <dgm:t>
        <a:bodyPr/>
        <a:lstStyle/>
        <a:p>
          <a:endParaRPr lang="pt-BR" dirty="0"/>
        </a:p>
      </dgm:t>
    </dgm:pt>
    <dgm:pt modelId="{333D0828-E12F-4A2C-8A25-75C80DD59AAE}">
      <dgm:prSet phldrT="[Texto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pt-BR" b="1" dirty="0">
              <a:solidFill>
                <a:schemeClr val="tx1"/>
              </a:solidFill>
            </a:rPr>
            <a:t>Graduação</a:t>
          </a:r>
        </a:p>
        <a:p>
          <a:r>
            <a:rPr lang="pt-BR" b="1" dirty="0">
              <a:solidFill>
                <a:schemeClr val="tx1"/>
              </a:solidFill>
            </a:rPr>
            <a:t>Pós-graduação</a:t>
          </a:r>
        </a:p>
      </dgm:t>
    </dgm:pt>
    <dgm:pt modelId="{9C099548-C581-4641-85A0-90892C397947}" type="parTrans" cxnId="{61363304-4CF7-4DDC-BCEE-9C8B88B073B9}">
      <dgm:prSet/>
      <dgm:spPr/>
      <dgm:t>
        <a:bodyPr/>
        <a:lstStyle/>
        <a:p>
          <a:endParaRPr lang="pt-BR"/>
        </a:p>
      </dgm:t>
    </dgm:pt>
    <dgm:pt modelId="{2DB36BBB-3CEE-4C78-8ED7-6E7F6FA9096A}" type="sibTrans" cxnId="{61363304-4CF7-4DDC-BCEE-9C8B88B073B9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pt-BR" dirty="0"/>
        </a:p>
      </dgm:t>
    </dgm:pt>
    <dgm:pt modelId="{0AEE8FAD-A44A-4703-B116-6218D87A5393}">
      <dgm:prSet phldrT="[Texto]"/>
      <dgm:spPr>
        <a:solidFill>
          <a:schemeClr val="accent6"/>
        </a:solidFill>
      </dgm:spPr>
      <dgm:t>
        <a:bodyPr/>
        <a:lstStyle/>
        <a:p>
          <a:r>
            <a:rPr lang="pt-BR" b="1" dirty="0">
              <a:solidFill>
                <a:schemeClr val="tx1"/>
              </a:solidFill>
            </a:rPr>
            <a:t>Administração</a:t>
          </a:r>
        </a:p>
      </dgm:t>
    </dgm:pt>
    <dgm:pt modelId="{D4F5B9E1-E6C0-4D04-A70C-0E629A9A51ED}" type="parTrans" cxnId="{57C7A154-22DC-41C0-AE88-C5D4C9F82188}">
      <dgm:prSet/>
      <dgm:spPr/>
      <dgm:t>
        <a:bodyPr/>
        <a:lstStyle/>
        <a:p>
          <a:endParaRPr lang="pt-BR"/>
        </a:p>
      </dgm:t>
    </dgm:pt>
    <dgm:pt modelId="{D50EB9C8-874D-433F-B3BE-191DF84EC8C7}" type="sibTrans" cxnId="{57C7A154-22DC-41C0-AE88-C5D4C9F82188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pt-BR" dirty="0"/>
        </a:p>
      </dgm:t>
    </dgm:pt>
    <dgm:pt modelId="{F04C6D9B-9D01-473D-B1DB-C962970FB24D}" type="pres">
      <dgm:prSet presAssocID="{5F78199A-71B7-4AC7-AF4B-33E9E847F390}" presName="cycle" presStyleCnt="0">
        <dgm:presLayoutVars>
          <dgm:dir/>
          <dgm:resizeHandles val="exact"/>
        </dgm:presLayoutVars>
      </dgm:prSet>
      <dgm:spPr/>
    </dgm:pt>
    <dgm:pt modelId="{74A8E4E5-7075-4229-B8DD-2AFF184A0920}" type="pres">
      <dgm:prSet presAssocID="{11F90088-F1E6-4CA7-9921-0D9051144D2B}" presName="node" presStyleLbl="node1" presStyleIdx="0" presStyleCnt="5" custRadScaleRad="99711" custRadScaleInc="-3381">
        <dgm:presLayoutVars>
          <dgm:bulletEnabled val="1"/>
        </dgm:presLayoutVars>
      </dgm:prSet>
      <dgm:spPr/>
    </dgm:pt>
    <dgm:pt modelId="{FD6BA4D2-F239-4429-A50C-D61D6065735D}" type="pres">
      <dgm:prSet presAssocID="{48E51FA2-0826-45DF-B7B0-1D2BE9F65F04}" presName="sibTrans" presStyleLbl="sibTrans2D1" presStyleIdx="0" presStyleCnt="5"/>
      <dgm:spPr/>
    </dgm:pt>
    <dgm:pt modelId="{F8ACE64C-894C-4C4A-9D8C-2F9478D997EC}" type="pres">
      <dgm:prSet presAssocID="{48E51FA2-0826-45DF-B7B0-1D2BE9F65F04}" presName="connectorText" presStyleLbl="sibTrans2D1" presStyleIdx="0" presStyleCnt="5"/>
      <dgm:spPr/>
    </dgm:pt>
    <dgm:pt modelId="{B10EC598-4E46-45FF-87AE-8052A9251D5A}" type="pres">
      <dgm:prSet presAssocID="{C65D8609-D0AC-4FE0-9A1F-8EFF836F19F3}" presName="node" presStyleLbl="node1" presStyleIdx="1" presStyleCnt="5">
        <dgm:presLayoutVars>
          <dgm:bulletEnabled val="1"/>
        </dgm:presLayoutVars>
      </dgm:prSet>
      <dgm:spPr/>
    </dgm:pt>
    <dgm:pt modelId="{B8898C15-1021-4059-BDC5-E226BF4716EF}" type="pres">
      <dgm:prSet presAssocID="{A7BFA616-76FC-4652-B546-1D114A92205A}" presName="sibTrans" presStyleLbl="sibTrans2D1" presStyleIdx="1" presStyleCnt="5"/>
      <dgm:spPr/>
    </dgm:pt>
    <dgm:pt modelId="{DA900410-FF00-4F50-A2E6-45B799DEB4B6}" type="pres">
      <dgm:prSet presAssocID="{A7BFA616-76FC-4652-B546-1D114A92205A}" presName="connectorText" presStyleLbl="sibTrans2D1" presStyleIdx="1" presStyleCnt="5"/>
      <dgm:spPr/>
    </dgm:pt>
    <dgm:pt modelId="{8C83C87E-52A9-4FC0-A3C8-DF099CDDA813}" type="pres">
      <dgm:prSet presAssocID="{5B856AA1-6868-4F3C-87FD-FAFF0A3C6254}" presName="node" presStyleLbl="node1" presStyleIdx="2" presStyleCnt="5" custRadScaleRad="100281" custRadScaleInc="2389">
        <dgm:presLayoutVars>
          <dgm:bulletEnabled val="1"/>
        </dgm:presLayoutVars>
      </dgm:prSet>
      <dgm:spPr/>
    </dgm:pt>
    <dgm:pt modelId="{63E1B4BB-C07F-4454-A7F0-B45597A7605E}" type="pres">
      <dgm:prSet presAssocID="{9FB61F1E-F085-4D0D-A54A-41F86D3E1081}" presName="sibTrans" presStyleLbl="sibTrans2D1" presStyleIdx="2" presStyleCnt="5"/>
      <dgm:spPr/>
    </dgm:pt>
    <dgm:pt modelId="{1E8C3F69-B3A2-44FC-9734-EA84BE65CD4E}" type="pres">
      <dgm:prSet presAssocID="{9FB61F1E-F085-4D0D-A54A-41F86D3E1081}" presName="connectorText" presStyleLbl="sibTrans2D1" presStyleIdx="2" presStyleCnt="5"/>
      <dgm:spPr/>
    </dgm:pt>
    <dgm:pt modelId="{8A6AFDC8-69A2-4917-96BA-53B9595D7F30}" type="pres">
      <dgm:prSet presAssocID="{333D0828-E12F-4A2C-8A25-75C80DD59AAE}" presName="node" presStyleLbl="node1" presStyleIdx="3" presStyleCnt="5">
        <dgm:presLayoutVars>
          <dgm:bulletEnabled val="1"/>
        </dgm:presLayoutVars>
      </dgm:prSet>
      <dgm:spPr/>
    </dgm:pt>
    <dgm:pt modelId="{719B0763-4AB8-4561-93A5-7E2415B71C9C}" type="pres">
      <dgm:prSet presAssocID="{2DB36BBB-3CEE-4C78-8ED7-6E7F6FA9096A}" presName="sibTrans" presStyleLbl="sibTrans2D1" presStyleIdx="3" presStyleCnt="5"/>
      <dgm:spPr/>
    </dgm:pt>
    <dgm:pt modelId="{9A67D86B-4407-4F13-B825-602D6F966A90}" type="pres">
      <dgm:prSet presAssocID="{2DB36BBB-3CEE-4C78-8ED7-6E7F6FA9096A}" presName="connectorText" presStyleLbl="sibTrans2D1" presStyleIdx="3" presStyleCnt="5"/>
      <dgm:spPr/>
    </dgm:pt>
    <dgm:pt modelId="{C2BF3275-216D-4728-BDB0-09C17A37C1E8}" type="pres">
      <dgm:prSet presAssocID="{0AEE8FAD-A44A-4703-B116-6218D87A5393}" presName="node" presStyleLbl="node1" presStyleIdx="4" presStyleCnt="5">
        <dgm:presLayoutVars>
          <dgm:bulletEnabled val="1"/>
        </dgm:presLayoutVars>
      </dgm:prSet>
      <dgm:spPr/>
    </dgm:pt>
    <dgm:pt modelId="{CE7BD024-B3F4-4A4D-A179-352DAB72FC3A}" type="pres">
      <dgm:prSet presAssocID="{D50EB9C8-874D-433F-B3BE-191DF84EC8C7}" presName="sibTrans" presStyleLbl="sibTrans2D1" presStyleIdx="4" presStyleCnt="5"/>
      <dgm:spPr/>
    </dgm:pt>
    <dgm:pt modelId="{46D98B9C-02F4-431D-B183-BA5DDBCFFAF7}" type="pres">
      <dgm:prSet presAssocID="{D50EB9C8-874D-433F-B3BE-191DF84EC8C7}" presName="connectorText" presStyleLbl="sibTrans2D1" presStyleIdx="4" presStyleCnt="5"/>
      <dgm:spPr/>
    </dgm:pt>
  </dgm:ptLst>
  <dgm:cxnLst>
    <dgm:cxn modelId="{BF792302-777D-4FD8-92E7-F41E48572853}" type="presOf" srcId="{A7BFA616-76FC-4652-B546-1D114A92205A}" destId="{DA900410-FF00-4F50-A2E6-45B799DEB4B6}" srcOrd="1" destOrd="0" presId="urn:microsoft.com/office/officeart/2005/8/layout/cycle2"/>
    <dgm:cxn modelId="{BBFECE03-9EAC-4CC6-B67D-5C85FCB8F4A0}" type="presOf" srcId="{C65D8609-D0AC-4FE0-9A1F-8EFF836F19F3}" destId="{B10EC598-4E46-45FF-87AE-8052A9251D5A}" srcOrd="0" destOrd="0" presId="urn:microsoft.com/office/officeart/2005/8/layout/cycle2"/>
    <dgm:cxn modelId="{61363304-4CF7-4DDC-BCEE-9C8B88B073B9}" srcId="{5F78199A-71B7-4AC7-AF4B-33E9E847F390}" destId="{333D0828-E12F-4A2C-8A25-75C80DD59AAE}" srcOrd="3" destOrd="0" parTransId="{9C099548-C581-4641-85A0-90892C397947}" sibTransId="{2DB36BBB-3CEE-4C78-8ED7-6E7F6FA9096A}"/>
    <dgm:cxn modelId="{23F00706-3E08-48DA-BEE2-962575AF3382}" type="presOf" srcId="{0AEE8FAD-A44A-4703-B116-6218D87A5393}" destId="{C2BF3275-216D-4728-BDB0-09C17A37C1E8}" srcOrd="0" destOrd="0" presId="urn:microsoft.com/office/officeart/2005/8/layout/cycle2"/>
    <dgm:cxn modelId="{4556A80B-F2E8-4300-A8B4-04062E79DEB6}" type="presOf" srcId="{2DB36BBB-3CEE-4C78-8ED7-6E7F6FA9096A}" destId="{9A67D86B-4407-4F13-B825-602D6F966A90}" srcOrd="1" destOrd="0" presId="urn:microsoft.com/office/officeart/2005/8/layout/cycle2"/>
    <dgm:cxn modelId="{3CCCC310-45B0-4408-AA24-999AD4D66BC3}" type="presOf" srcId="{2DB36BBB-3CEE-4C78-8ED7-6E7F6FA9096A}" destId="{719B0763-4AB8-4561-93A5-7E2415B71C9C}" srcOrd="0" destOrd="0" presId="urn:microsoft.com/office/officeart/2005/8/layout/cycle2"/>
    <dgm:cxn modelId="{EAE10F13-2A1E-470E-AC5F-6BD3F12FEF09}" type="presOf" srcId="{9FB61F1E-F085-4D0D-A54A-41F86D3E1081}" destId="{1E8C3F69-B3A2-44FC-9734-EA84BE65CD4E}" srcOrd="1" destOrd="0" presId="urn:microsoft.com/office/officeart/2005/8/layout/cycle2"/>
    <dgm:cxn modelId="{37173217-07D6-40D3-8EF9-0E3A8C9F4200}" type="presOf" srcId="{5F78199A-71B7-4AC7-AF4B-33E9E847F390}" destId="{F04C6D9B-9D01-473D-B1DB-C962970FB24D}" srcOrd="0" destOrd="0" presId="urn:microsoft.com/office/officeart/2005/8/layout/cycle2"/>
    <dgm:cxn modelId="{C54F4A17-6671-415D-97B3-3C8119CB0BA6}" srcId="{5F78199A-71B7-4AC7-AF4B-33E9E847F390}" destId="{11F90088-F1E6-4CA7-9921-0D9051144D2B}" srcOrd="0" destOrd="0" parTransId="{1D529250-96A9-454C-A737-A11A377549A2}" sibTransId="{48E51FA2-0826-45DF-B7B0-1D2BE9F65F04}"/>
    <dgm:cxn modelId="{4AF7BA24-9F61-42F9-BCC0-66A958EA9BC6}" type="presOf" srcId="{48E51FA2-0826-45DF-B7B0-1D2BE9F65F04}" destId="{FD6BA4D2-F239-4429-A50C-D61D6065735D}" srcOrd="0" destOrd="0" presId="urn:microsoft.com/office/officeart/2005/8/layout/cycle2"/>
    <dgm:cxn modelId="{7FFF5C71-41C9-41A4-82DA-2681909E2F90}" type="presOf" srcId="{5B856AA1-6868-4F3C-87FD-FAFF0A3C6254}" destId="{8C83C87E-52A9-4FC0-A3C8-DF099CDDA813}" srcOrd="0" destOrd="0" presId="urn:microsoft.com/office/officeart/2005/8/layout/cycle2"/>
    <dgm:cxn modelId="{57C7A154-22DC-41C0-AE88-C5D4C9F82188}" srcId="{5F78199A-71B7-4AC7-AF4B-33E9E847F390}" destId="{0AEE8FAD-A44A-4703-B116-6218D87A5393}" srcOrd="4" destOrd="0" parTransId="{D4F5B9E1-E6C0-4D04-A70C-0E629A9A51ED}" sibTransId="{D50EB9C8-874D-433F-B3BE-191DF84EC8C7}"/>
    <dgm:cxn modelId="{C5F05383-F742-426B-BE0F-D510A1CA800B}" type="presOf" srcId="{333D0828-E12F-4A2C-8A25-75C80DD59AAE}" destId="{8A6AFDC8-69A2-4917-96BA-53B9595D7F30}" srcOrd="0" destOrd="0" presId="urn:microsoft.com/office/officeart/2005/8/layout/cycle2"/>
    <dgm:cxn modelId="{8CF2EF83-9013-45C8-A4C3-28E7684D4478}" srcId="{5F78199A-71B7-4AC7-AF4B-33E9E847F390}" destId="{5B856AA1-6868-4F3C-87FD-FAFF0A3C6254}" srcOrd="2" destOrd="0" parTransId="{730FF748-9118-4AB5-A0F3-CB32B2CC207F}" sibTransId="{9FB61F1E-F085-4D0D-A54A-41F86D3E1081}"/>
    <dgm:cxn modelId="{80ED8F84-1B6E-4B1E-8CAF-9905C1BF3232}" type="presOf" srcId="{A7BFA616-76FC-4652-B546-1D114A92205A}" destId="{B8898C15-1021-4059-BDC5-E226BF4716EF}" srcOrd="0" destOrd="0" presId="urn:microsoft.com/office/officeart/2005/8/layout/cycle2"/>
    <dgm:cxn modelId="{D15D279A-289C-44E4-A0F5-EDD1BAEB5F3D}" type="presOf" srcId="{D50EB9C8-874D-433F-B3BE-191DF84EC8C7}" destId="{CE7BD024-B3F4-4A4D-A179-352DAB72FC3A}" srcOrd="0" destOrd="0" presId="urn:microsoft.com/office/officeart/2005/8/layout/cycle2"/>
    <dgm:cxn modelId="{7BA912B1-124B-4A54-ADB3-51C60B310B13}" type="presOf" srcId="{D50EB9C8-874D-433F-B3BE-191DF84EC8C7}" destId="{46D98B9C-02F4-431D-B183-BA5DDBCFFAF7}" srcOrd="1" destOrd="0" presId="urn:microsoft.com/office/officeart/2005/8/layout/cycle2"/>
    <dgm:cxn modelId="{4C5A19C2-E172-4BB2-A072-414B56732F33}" type="presOf" srcId="{9FB61F1E-F085-4D0D-A54A-41F86D3E1081}" destId="{63E1B4BB-C07F-4454-A7F0-B45597A7605E}" srcOrd="0" destOrd="0" presId="urn:microsoft.com/office/officeart/2005/8/layout/cycle2"/>
    <dgm:cxn modelId="{4F909AE9-D4B8-4FC7-8B99-0279035C377C}" srcId="{5F78199A-71B7-4AC7-AF4B-33E9E847F390}" destId="{C65D8609-D0AC-4FE0-9A1F-8EFF836F19F3}" srcOrd="1" destOrd="0" parTransId="{5EA8BDE4-7D29-4DE7-B10E-8C20C9B2F447}" sibTransId="{A7BFA616-76FC-4652-B546-1D114A92205A}"/>
    <dgm:cxn modelId="{4280C9EE-1463-4A45-BC47-6C1EC2A0BBCA}" type="presOf" srcId="{11F90088-F1E6-4CA7-9921-0D9051144D2B}" destId="{74A8E4E5-7075-4229-B8DD-2AFF184A0920}" srcOrd="0" destOrd="0" presId="urn:microsoft.com/office/officeart/2005/8/layout/cycle2"/>
    <dgm:cxn modelId="{2CA3E2FB-7DCE-4033-B9F2-5950BBFDF0C7}" type="presOf" srcId="{48E51FA2-0826-45DF-B7B0-1D2BE9F65F04}" destId="{F8ACE64C-894C-4C4A-9D8C-2F9478D997EC}" srcOrd="1" destOrd="0" presId="urn:microsoft.com/office/officeart/2005/8/layout/cycle2"/>
    <dgm:cxn modelId="{57B7476A-6A5A-4949-81E6-DB101596D576}" type="presParOf" srcId="{F04C6D9B-9D01-473D-B1DB-C962970FB24D}" destId="{74A8E4E5-7075-4229-B8DD-2AFF184A0920}" srcOrd="0" destOrd="0" presId="urn:microsoft.com/office/officeart/2005/8/layout/cycle2"/>
    <dgm:cxn modelId="{8710D5A2-4305-4C1C-A06F-0A66256F4D30}" type="presParOf" srcId="{F04C6D9B-9D01-473D-B1DB-C962970FB24D}" destId="{FD6BA4D2-F239-4429-A50C-D61D6065735D}" srcOrd="1" destOrd="0" presId="urn:microsoft.com/office/officeart/2005/8/layout/cycle2"/>
    <dgm:cxn modelId="{869B5A3D-AE0B-4E52-B44A-EE3F126AB70A}" type="presParOf" srcId="{FD6BA4D2-F239-4429-A50C-D61D6065735D}" destId="{F8ACE64C-894C-4C4A-9D8C-2F9478D997EC}" srcOrd="0" destOrd="0" presId="urn:microsoft.com/office/officeart/2005/8/layout/cycle2"/>
    <dgm:cxn modelId="{888E258B-BE49-465B-99CB-A88510335102}" type="presParOf" srcId="{F04C6D9B-9D01-473D-B1DB-C962970FB24D}" destId="{B10EC598-4E46-45FF-87AE-8052A9251D5A}" srcOrd="2" destOrd="0" presId="urn:microsoft.com/office/officeart/2005/8/layout/cycle2"/>
    <dgm:cxn modelId="{D2920887-8B63-4BDD-96DB-7AA6BB2C1ACA}" type="presParOf" srcId="{F04C6D9B-9D01-473D-B1DB-C962970FB24D}" destId="{B8898C15-1021-4059-BDC5-E226BF4716EF}" srcOrd="3" destOrd="0" presId="urn:microsoft.com/office/officeart/2005/8/layout/cycle2"/>
    <dgm:cxn modelId="{36DD326D-F217-40BC-A602-69FE3FE3AF3E}" type="presParOf" srcId="{B8898C15-1021-4059-BDC5-E226BF4716EF}" destId="{DA900410-FF00-4F50-A2E6-45B799DEB4B6}" srcOrd="0" destOrd="0" presId="urn:microsoft.com/office/officeart/2005/8/layout/cycle2"/>
    <dgm:cxn modelId="{57903ED6-374A-48D3-A8CA-51167A592277}" type="presParOf" srcId="{F04C6D9B-9D01-473D-B1DB-C962970FB24D}" destId="{8C83C87E-52A9-4FC0-A3C8-DF099CDDA813}" srcOrd="4" destOrd="0" presId="urn:microsoft.com/office/officeart/2005/8/layout/cycle2"/>
    <dgm:cxn modelId="{F7C66C60-0CE7-48FB-928E-4B591106F799}" type="presParOf" srcId="{F04C6D9B-9D01-473D-B1DB-C962970FB24D}" destId="{63E1B4BB-C07F-4454-A7F0-B45597A7605E}" srcOrd="5" destOrd="0" presId="urn:microsoft.com/office/officeart/2005/8/layout/cycle2"/>
    <dgm:cxn modelId="{247B6039-22E2-4AD8-903B-AB4671E03267}" type="presParOf" srcId="{63E1B4BB-C07F-4454-A7F0-B45597A7605E}" destId="{1E8C3F69-B3A2-44FC-9734-EA84BE65CD4E}" srcOrd="0" destOrd="0" presId="urn:microsoft.com/office/officeart/2005/8/layout/cycle2"/>
    <dgm:cxn modelId="{68820D1B-E951-46C3-8327-6D11EDD4EEB9}" type="presParOf" srcId="{F04C6D9B-9D01-473D-B1DB-C962970FB24D}" destId="{8A6AFDC8-69A2-4917-96BA-53B9595D7F30}" srcOrd="6" destOrd="0" presId="urn:microsoft.com/office/officeart/2005/8/layout/cycle2"/>
    <dgm:cxn modelId="{6B38892C-3E83-4EAF-BDC6-A9788BA91409}" type="presParOf" srcId="{F04C6D9B-9D01-473D-B1DB-C962970FB24D}" destId="{719B0763-4AB8-4561-93A5-7E2415B71C9C}" srcOrd="7" destOrd="0" presId="urn:microsoft.com/office/officeart/2005/8/layout/cycle2"/>
    <dgm:cxn modelId="{DD3985B2-FEA3-458B-B7EE-4BEE03B0FC69}" type="presParOf" srcId="{719B0763-4AB8-4561-93A5-7E2415B71C9C}" destId="{9A67D86B-4407-4F13-B825-602D6F966A90}" srcOrd="0" destOrd="0" presId="urn:microsoft.com/office/officeart/2005/8/layout/cycle2"/>
    <dgm:cxn modelId="{51BADC4C-51D0-474D-A5FF-13CCDB371C40}" type="presParOf" srcId="{F04C6D9B-9D01-473D-B1DB-C962970FB24D}" destId="{C2BF3275-216D-4728-BDB0-09C17A37C1E8}" srcOrd="8" destOrd="0" presId="urn:microsoft.com/office/officeart/2005/8/layout/cycle2"/>
    <dgm:cxn modelId="{9CC780E4-4C85-42D2-AB9F-9B7C44CED3EB}" type="presParOf" srcId="{F04C6D9B-9D01-473D-B1DB-C962970FB24D}" destId="{CE7BD024-B3F4-4A4D-A179-352DAB72FC3A}" srcOrd="9" destOrd="0" presId="urn:microsoft.com/office/officeart/2005/8/layout/cycle2"/>
    <dgm:cxn modelId="{42A7CCF9-DB98-4DF8-A0BD-D2F811210C35}" type="presParOf" srcId="{CE7BD024-B3F4-4A4D-A179-352DAB72FC3A}" destId="{46D98B9C-02F4-431D-B183-BA5DDBCFFAF7}" srcOrd="0" destOrd="0" presId="urn:microsoft.com/office/officeart/2005/8/layout/cycle2"/>
  </dgm:cxnLst>
  <dgm:bg>
    <a:solidFill>
      <a:schemeClr val="accent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F78199A-71B7-4AC7-AF4B-33E9E847F390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1F90088-F1E6-4CA7-9921-0D9051144D2B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pt-BR" b="1" dirty="0">
              <a:solidFill>
                <a:schemeClr val="tx1"/>
              </a:solidFill>
            </a:rPr>
            <a:t>Ensino</a:t>
          </a:r>
        </a:p>
      </dgm:t>
    </dgm:pt>
    <dgm:pt modelId="{1D529250-96A9-454C-A737-A11A377549A2}" type="parTrans" cxnId="{C54F4A17-6671-415D-97B3-3C8119CB0BA6}">
      <dgm:prSet/>
      <dgm:spPr/>
      <dgm:t>
        <a:bodyPr/>
        <a:lstStyle/>
        <a:p>
          <a:endParaRPr lang="pt-BR"/>
        </a:p>
      </dgm:t>
    </dgm:pt>
    <dgm:pt modelId="{48E51FA2-0826-45DF-B7B0-1D2BE9F65F04}" type="sibTrans" cxnId="{C54F4A17-6671-415D-97B3-3C8119CB0BA6}">
      <dgm:prSet/>
      <dgm:spPr>
        <a:solidFill>
          <a:srgbClr val="00B050"/>
        </a:solidFill>
      </dgm:spPr>
      <dgm:t>
        <a:bodyPr/>
        <a:lstStyle/>
        <a:p>
          <a:endParaRPr lang="pt-BR" dirty="0"/>
        </a:p>
      </dgm:t>
    </dgm:pt>
    <dgm:pt modelId="{C65D8609-D0AC-4FE0-9A1F-8EFF836F19F3}">
      <dgm:prSet phldrT="[Texto]"/>
      <dgm:spPr>
        <a:solidFill>
          <a:srgbClr val="FFC000"/>
        </a:solidFill>
      </dgm:spPr>
      <dgm:t>
        <a:bodyPr/>
        <a:lstStyle/>
        <a:p>
          <a:r>
            <a:rPr lang="pt-BR" b="1" dirty="0">
              <a:solidFill>
                <a:schemeClr val="tx1"/>
              </a:solidFill>
            </a:rPr>
            <a:t>Pesquisa</a:t>
          </a:r>
        </a:p>
      </dgm:t>
    </dgm:pt>
    <dgm:pt modelId="{5EA8BDE4-7D29-4DE7-B10E-8C20C9B2F447}" type="parTrans" cxnId="{4F909AE9-D4B8-4FC7-8B99-0279035C377C}">
      <dgm:prSet/>
      <dgm:spPr/>
      <dgm:t>
        <a:bodyPr/>
        <a:lstStyle/>
        <a:p>
          <a:endParaRPr lang="pt-BR"/>
        </a:p>
      </dgm:t>
    </dgm:pt>
    <dgm:pt modelId="{A7BFA616-76FC-4652-B546-1D114A92205A}" type="sibTrans" cxnId="{4F909AE9-D4B8-4FC7-8B99-0279035C377C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pt-BR" dirty="0"/>
        </a:p>
      </dgm:t>
    </dgm:pt>
    <dgm:pt modelId="{5B856AA1-6868-4F3C-87FD-FAFF0A3C6254}">
      <dgm:prSet phldrT="[Texto]"/>
      <dgm:spPr>
        <a:solidFill>
          <a:srgbClr val="00B0F0"/>
        </a:solidFill>
      </dgm:spPr>
      <dgm:t>
        <a:bodyPr/>
        <a:lstStyle/>
        <a:p>
          <a:r>
            <a:rPr lang="pt-BR" b="1" dirty="0">
              <a:solidFill>
                <a:schemeClr val="tx1"/>
              </a:solidFill>
            </a:rPr>
            <a:t>Extensão</a:t>
          </a:r>
        </a:p>
      </dgm:t>
    </dgm:pt>
    <dgm:pt modelId="{730FF748-9118-4AB5-A0F3-CB32B2CC207F}" type="parTrans" cxnId="{8CF2EF83-9013-45C8-A4C3-28E7684D4478}">
      <dgm:prSet/>
      <dgm:spPr/>
      <dgm:t>
        <a:bodyPr/>
        <a:lstStyle/>
        <a:p>
          <a:endParaRPr lang="pt-BR"/>
        </a:p>
      </dgm:t>
    </dgm:pt>
    <dgm:pt modelId="{9FB61F1E-F085-4D0D-A54A-41F86D3E1081}" type="sibTrans" cxnId="{8CF2EF83-9013-45C8-A4C3-28E7684D4478}">
      <dgm:prSet/>
      <dgm:spPr/>
      <dgm:t>
        <a:bodyPr/>
        <a:lstStyle/>
        <a:p>
          <a:endParaRPr lang="pt-BR" dirty="0"/>
        </a:p>
      </dgm:t>
    </dgm:pt>
    <dgm:pt modelId="{333D0828-E12F-4A2C-8A25-75C80DD59AAE}">
      <dgm:prSet phldrT="[Texto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pt-BR" b="1" dirty="0">
              <a:solidFill>
                <a:schemeClr val="tx1"/>
              </a:solidFill>
            </a:rPr>
            <a:t>Graduação</a:t>
          </a:r>
        </a:p>
        <a:p>
          <a:r>
            <a:rPr lang="pt-BR" b="1" dirty="0">
              <a:solidFill>
                <a:schemeClr val="tx1"/>
              </a:solidFill>
            </a:rPr>
            <a:t>Pós-graduação</a:t>
          </a:r>
        </a:p>
      </dgm:t>
    </dgm:pt>
    <dgm:pt modelId="{9C099548-C581-4641-85A0-90892C397947}" type="parTrans" cxnId="{61363304-4CF7-4DDC-BCEE-9C8B88B073B9}">
      <dgm:prSet/>
      <dgm:spPr/>
      <dgm:t>
        <a:bodyPr/>
        <a:lstStyle/>
        <a:p>
          <a:endParaRPr lang="pt-BR"/>
        </a:p>
      </dgm:t>
    </dgm:pt>
    <dgm:pt modelId="{2DB36BBB-3CEE-4C78-8ED7-6E7F6FA9096A}" type="sibTrans" cxnId="{61363304-4CF7-4DDC-BCEE-9C8B88B073B9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pt-BR" dirty="0"/>
        </a:p>
      </dgm:t>
    </dgm:pt>
    <dgm:pt modelId="{0AEE8FAD-A44A-4703-B116-6218D87A5393}">
      <dgm:prSet phldrT="[Texto]"/>
      <dgm:spPr>
        <a:solidFill>
          <a:schemeClr val="accent6"/>
        </a:solidFill>
      </dgm:spPr>
      <dgm:t>
        <a:bodyPr/>
        <a:lstStyle/>
        <a:p>
          <a:r>
            <a:rPr lang="pt-BR" b="1" dirty="0">
              <a:solidFill>
                <a:schemeClr val="tx1"/>
              </a:solidFill>
            </a:rPr>
            <a:t>Administração</a:t>
          </a:r>
        </a:p>
      </dgm:t>
    </dgm:pt>
    <dgm:pt modelId="{D4F5B9E1-E6C0-4D04-A70C-0E629A9A51ED}" type="parTrans" cxnId="{57C7A154-22DC-41C0-AE88-C5D4C9F82188}">
      <dgm:prSet/>
      <dgm:spPr/>
      <dgm:t>
        <a:bodyPr/>
        <a:lstStyle/>
        <a:p>
          <a:endParaRPr lang="pt-BR"/>
        </a:p>
      </dgm:t>
    </dgm:pt>
    <dgm:pt modelId="{D50EB9C8-874D-433F-B3BE-191DF84EC8C7}" type="sibTrans" cxnId="{57C7A154-22DC-41C0-AE88-C5D4C9F82188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pt-BR" dirty="0"/>
        </a:p>
      </dgm:t>
    </dgm:pt>
    <dgm:pt modelId="{F04C6D9B-9D01-473D-B1DB-C962970FB24D}" type="pres">
      <dgm:prSet presAssocID="{5F78199A-71B7-4AC7-AF4B-33E9E847F390}" presName="cycle" presStyleCnt="0">
        <dgm:presLayoutVars>
          <dgm:dir/>
          <dgm:resizeHandles val="exact"/>
        </dgm:presLayoutVars>
      </dgm:prSet>
      <dgm:spPr/>
    </dgm:pt>
    <dgm:pt modelId="{74A8E4E5-7075-4229-B8DD-2AFF184A0920}" type="pres">
      <dgm:prSet presAssocID="{11F90088-F1E6-4CA7-9921-0D9051144D2B}" presName="node" presStyleLbl="node1" presStyleIdx="0" presStyleCnt="5" custRadScaleRad="99711" custRadScaleInc="-3381">
        <dgm:presLayoutVars>
          <dgm:bulletEnabled val="1"/>
        </dgm:presLayoutVars>
      </dgm:prSet>
      <dgm:spPr/>
    </dgm:pt>
    <dgm:pt modelId="{FD6BA4D2-F239-4429-A50C-D61D6065735D}" type="pres">
      <dgm:prSet presAssocID="{48E51FA2-0826-45DF-B7B0-1D2BE9F65F04}" presName="sibTrans" presStyleLbl="sibTrans2D1" presStyleIdx="0" presStyleCnt="5"/>
      <dgm:spPr/>
    </dgm:pt>
    <dgm:pt modelId="{F8ACE64C-894C-4C4A-9D8C-2F9478D997EC}" type="pres">
      <dgm:prSet presAssocID="{48E51FA2-0826-45DF-B7B0-1D2BE9F65F04}" presName="connectorText" presStyleLbl="sibTrans2D1" presStyleIdx="0" presStyleCnt="5"/>
      <dgm:spPr/>
    </dgm:pt>
    <dgm:pt modelId="{B10EC598-4E46-45FF-87AE-8052A9251D5A}" type="pres">
      <dgm:prSet presAssocID="{C65D8609-D0AC-4FE0-9A1F-8EFF836F19F3}" presName="node" presStyleLbl="node1" presStyleIdx="1" presStyleCnt="5">
        <dgm:presLayoutVars>
          <dgm:bulletEnabled val="1"/>
        </dgm:presLayoutVars>
      </dgm:prSet>
      <dgm:spPr/>
    </dgm:pt>
    <dgm:pt modelId="{B8898C15-1021-4059-BDC5-E226BF4716EF}" type="pres">
      <dgm:prSet presAssocID="{A7BFA616-76FC-4652-B546-1D114A92205A}" presName="sibTrans" presStyleLbl="sibTrans2D1" presStyleIdx="1" presStyleCnt="5"/>
      <dgm:spPr/>
    </dgm:pt>
    <dgm:pt modelId="{DA900410-FF00-4F50-A2E6-45B799DEB4B6}" type="pres">
      <dgm:prSet presAssocID="{A7BFA616-76FC-4652-B546-1D114A92205A}" presName="connectorText" presStyleLbl="sibTrans2D1" presStyleIdx="1" presStyleCnt="5"/>
      <dgm:spPr/>
    </dgm:pt>
    <dgm:pt modelId="{8C83C87E-52A9-4FC0-A3C8-DF099CDDA813}" type="pres">
      <dgm:prSet presAssocID="{5B856AA1-6868-4F3C-87FD-FAFF0A3C6254}" presName="node" presStyleLbl="node1" presStyleIdx="2" presStyleCnt="5" custRadScaleRad="100281" custRadScaleInc="2389">
        <dgm:presLayoutVars>
          <dgm:bulletEnabled val="1"/>
        </dgm:presLayoutVars>
      </dgm:prSet>
      <dgm:spPr/>
    </dgm:pt>
    <dgm:pt modelId="{63E1B4BB-C07F-4454-A7F0-B45597A7605E}" type="pres">
      <dgm:prSet presAssocID="{9FB61F1E-F085-4D0D-A54A-41F86D3E1081}" presName="sibTrans" presStyleLbl="sibTrans2D1" presStyleIdx="2" presStyleCnt="5"/>
      <dgm:spPr/>
    </dgm:pt>
    <dgm:pt modelId="{1E8C3F69-B3A2-44FC-9734-EA84BE65CD4E}" type="pres">
      <dgm:prSet presAssocID="{9FB61F1E-F085-4D0D-A54A-41F86D3E1081}" presName="connectorText" presStyleLbl="sibTrans2D1" presStyleIdx="2" presStyleCnt="5"/>
      <dgm:spPr/>
    </dgm:pt>
    <dgm:pt modelId="{8A6AFDC8-69A2-4917-96BA-53B9595D7F30}" type="pres">
      <dgm:prSet presAssocID="{333D0828-E12F-4A2C-8A25-75C80DD59AAE}" presName="node" presStyleLbl="node1" presStyleIdx="3" presStyleCnt="5">
        <dgm:presLayoutVars>
          <dgm:bulletEnabled val="1"/>
        </dgm:presLayoutVars>
      </dgm:prSet>
      <dgm:spPr/>
    </dgm:pt>
    <dgm:pt modelId="{719B0763-4AB8-4561-93A5-7E2415B71C9C}" type="pres">
      <dgm:prSet presAssocID="{2DB36BBB-3CEE-4C78-8ED7-6E7F6FA9096A}" presName="sibTrans" presStyleLbl="sibTrans2D1" presStyleIdx="3" presStyleCnt="5"/>
      <dgm:spPr/>
    </dgm:pt>
    <dgm:pt modelId="{9A67D86B-4407-4F13-B825-602D6F966A90}" type="pres">
      <dgm:prSet presAssocID="{2DB36BBB-3CEE-4C78-8ED7-6E7F6FA9096A}" presName="connectorText" presStyleLbl="sibTrans2D1" presStyleIdx="3" presStyleCnt="5"/>
      <dgm:spPr/>
    </dgm:pt>
    <dgm:pt modelId="{C2BF3275-216D-4728-BDB0-09C17A37C1E8}" type="pres">
      <dgm:prSet presAssocID="{0AEE8FAD-A44A-4703-B116-6218D87A5393}" presName="node" presStyleLbl="node1" presStyleIdx="4" presStyleCnt="5">
        <dgm:presLayoutVars>
          <dgm:bulletEnabled val="1"/>
        </dgm:presLayoutVars>
      </dgm:prSet>
      <dgm:spPr/>
    </dgm:pt>
    <dgm:pt modelId="{CE7BD024-B3F4-4A4D-A179-352DAB72FC3A}" type="pres">
      <dgm:prSet presAssocID="{D50EB9C8-874D-433F-B3BE-191DF84EC8C7}" presName="sibTrans" presStyleLbl="sibTrans2D1" presStyleIdx="4" presStyleCnt="5"/>
      <dgm:spPr/>
    </dgm:pt>
    <dgm:pt modelId="{46D98B9C-02F4-431D-B183-BA5DDBCFFAF7}" type="pres">
      <dgm:prSet presAssocID="{D50EB9C8-874D-433F-B3BE-191DF84EC8C7}" presName="connectorText" presStyleLbl="sibTrans2D1" presStyleIdx="4" presStyleCnt="5"/>
      <dgm:spPr/>
    </dgm:pt>
  </dgm:ptLst>
  <dgm:cxnLst>
    <dgm:cxn modelId="{BF792302-777D-4FD8-92E7-F41E48572853}" type="presOf" srcId="{A7BFA616-76FC-4652-B546-1D114A92205A}" destId="{DA900410-FF00-4F50-A2E6-45B799DEB4B6}" srcOrd="1" destOrd="0" presId="urn:microsoft.com/office/officeart/2005/8/layout/cycle2"/>
    <dgm:cxn modelId="{BBFECE03-9EAC-4CC6-B67D-5C85FCB8F4A0}" type="presOf" srcId="{C65D8609-D0AC-4FE0-9A1F-8EFF836F19F3}" destId="{B10EC598-4E46-45FF-87AE-8052A9251D5A}" srcOrd="0" destOrd="0" presId="urn:microsoft.com/office/officeart/2005/8/layout/cycle2"/>
    <dgm:cxn modelId="{61363304-4CF7-4DDC-BCEE-9C8B88B073B9}" srcId="{5F78199A-71B7-4AC7-AF4B-33E9E847F390}" destId="{333D0828-E12F-4A2C-8A25-75C80DD59AAE}" srcOrd="3" destOrd="0" parTransId="{9C099548-C581-4641-85A0-90892C397947}" sibTransId="{2DB36BBB-3CEE-4C78-8ED7-6E7F6FA9096A}"/>
    <dgm:cxn modelId="{23F00706-3E08-48DA-BEE2-962575AF3382}" type="presOf" srcId="{0AEE8FAD-A44A-4703-B116-6218D87A5393}" destId="{C2BF3275-216D-4728-BDB0-09C17A37C1E8}" srcOrd="0" destOrd="0" presId="urn:microsoft.com/office/officeart/2005/8/layout/cycle2"/>
    <dgm:cxn modelId="{4556A80B-F2E8-4300-A8B4-04062E79DEB6}" type="presOf" srcId="{2DB36BBB-3CEE-4C78-8ED7-6E7F6FA9096A}" destId="{9A67D86B-4407-4F13-B825-602D6F966A90}" srcOrd="1" destOrd="0" presId="urn:microsoft.com/office/officeart/2005/8/layout/cycle2"/>
    <dgm:cxn modelId="{3CCCC310-45B0-4408-AA24-999AD4D66BC3}" type="presOf" srcId="{2DB36BBB-3CEE-4C78-8ED7-6E7F6FA9096A}" destId="{719B0763-4AB8-4561-93A5-7E2415B71C9C}" srcOrd="0" destOrd="0" presId="urn:microsoft.com/office/officeart/2005/8/layout/cycle2"/>
    <dgm:cxn modelId="{EAE10F13-2A1E-470E-AC5F-6BD3F12FEF09}" type="presOf" srcId="{9FB61F1E-F085-4D0D-A54A-41F86D3E1081}" destId="{1E8C3F69-B3A2-44FC-9734-EA84BE65CD4E}" srcOrd="1" destOrd="0" presId="urn:microsoft.com/office/officeart/2005/8/layout/cycle2"/>
    <dgm:cxn modelId="{37173217-07D6-40D3-8EF9-0E3A8C9F4200}" type="presOf" srcId="{5F78199A-71B7-4AC7-AF4B-33E9E847F390}" destId="{F04C6D9B-9D01-473D-B1DB-C962970FB24D}" srcOrd="0" destOrd="0" presId="urn:microsoft.com/office/officeart/2005/8/layout/cycle2"/>
    <dgm:cxn modelId="{C54F4A17-6671-415D-97B3-3C8119CB0BA6}" srcId="{5F78199A-71B7-4AC7-AF4B-33E9E847F390}" destId="{11F90088-F1E6-4CA7-9921-0D9051144D2B}" srcOrd="0" destOrd="0" parTransId="{1D529250-96A9-454C-A737-A11A377549A2}" sibTransId="{48E51FA2-0826-45DF-B7B0-1D2BE9F65F04}"/>
    <dgm:cxn modelId="{4AF7BA24-9F61-42F9-BCC0-66A958EA9BC6}" type="presOf" srcId="{48E51FA2-0826-45DF-B7B0-1D2BE9F65F04}" destId="{FD6BA4D2-F239-4429-A50C-D61D6065735D}" srcOrd="0" destOrd="0" presId="urn:microsoft.com/office/officeart/2005/8/layout/cycle2"/>
    <dgm:cxn modelId="{7FFF5C71-41C9-41A4-82DA-2681909E2F90}" type="presOf" srcId="{5B856AA1-6868-4F3C-87FD-FAFF0A3C6254}" destId="{8C83C87E-52A9-4FC0-A3C8-DF099CDDA813}" srcOrd="0" destOrd="0" presId="urn:microsoft.com/office/officeart/2005/8/layout/cycle2"/>
    <dgm:cxn modelId="{57C7A154-22DC-41C0-AE88-C5D4C9F82188}" srcId="{5F78199A-71B7-4AC7-AF4B-33E9E847F390}" destId="{0AEE8FAD-A44A-4703-B116-6218D87A5393}" srcOrd="4" destOrd="0" parTransId="{D4F5B9E1-E6C0-4D04-A70C-0E629A9A51ED}" sibTransId="{D50EB9C8-874D-433F-B3BE-191DF84EC8C7}"/>
    <dgm:cxn modelId="{C5F05383-F742-426B-BE0F-D510A1CA800B}" type="presOf" srcId="{333D0828-E12F-4A2C-8A25-75C80DD59AAE}" destId="{8A6AFDC8-69A2-4917-96BA-53B9595D7F30}" srcOrd="0" destOrd="0" presId="urn:microsoft.com/office/officeart/2005/8/layout/cycle2"/>
    <dgm:cxn modelId="{8CF2EF83-9013-45C8-A4C3-28E7684D4478}" srcId="{5F78199A-71B7-4AC7-AF4B-33E9E847F390}" destId="{5B856AA1-6868-4F3C-87FD-FAFF0A3C6254}" srcOrd="2" destOrd="0" parTransId="{730FF748-9118-4AB5-A0F3-CB32B2CC207F}" sibTransId="{9FB61F1E-F085-4D0D-A54A-41F86D3E1081}"/>
    <dgm:cxn modelId="{80ED8F84-1B6E-4B1E-8CAF-9905C1BF3232}" type="presOf" srcId="{A7BFA616-76FC-4652-B546-1D114A92205A}" destId="{B8898C15-1021-4059-BDC5-E226BF4716EF}" srcOrd="0" destOrd="0" presId="urn:microsoft.com/office/officeart/2005/8/layout/cycle2"/>
    <dgm:cxn modelId="{D15D279A-289C-44E4-A0F5-EDD1BAEB5F3D}" type="presOf" srcId="{D50EB9C8-874D-433F-B3BE-191DF84EC8C7}" destId="{CE7BD024-B3F4-4A4D-A179-352DAB72FC3A}" srcOrd="0" destOrd="0" presId="urn:microsoft.com/office/officeart/2005/8/layout/cycle2"/>
    <dgm:cxn modelId="{7BA912B1-124B-4A54-ADB3-51C60B310B13}" type="presOf" srcId="{D50EB9C8-874D-433F-B3BE-191DF84EC8C7}" destId="{46D98B9C-02F4-431D-B183-BA5DDBCFFAF7}" srcOrd="1" destOrd="0" presId="urn:microsoft.com/office/officeart/2005/8/layout/cycle2"/>
    <dgm:cxn modelId="{4C5A19C2-E172-4BB2-A072-414B56732F33}" type="presOf" srcId="{9FB61F1E-F085-4D0D-A54A-41F86D3E1081}" destId="{63E1B4BB-C07F-4454-A7F0-B45597A7605E}" srcOrd="0" destOrd="0" presId="urn:microsoft.com/office/officeart/2005/8/layout/cycle2"/>
    <dgm:cxn modelId="{4F909AE9-D4B8-4FC7-8B99-0279035C377C}" srcId="{5F78199A-71B7-4AC7-AF4B-33E9E847F390}" destId="{C65D8609-D0AC-4FE0-9A1F-8EFF836F19F3}" srcOrd="1" destOrd="0" parTransId="{5EA8BDE4-7D29-4DE7-B10E-8C20C9B2F447}" sibTransId="{A7BFA616-76FC-4652-B546-1D114A92205A}"/>
    <dgm:cxn modelId="{4280C9EE-1463-4A45-BC47-6C1EC2A0BBCA}" type="presOf" srcId="{11F90088-F1E6-4CA7-9921-0D9051144D2B}" destId="{74A8E4E5-7075-4229-B8DD-2AFF184A0920}" srcOrd="0" destOrd="0" presId="urn:microsoft.com/office/officeart/2005/8/layout/cycle2"/>
    <dgm:cxn modelId="{2CA3E2FB-7DCE-4033-B9F2-5950BBFDF0C7}" type="presOf" srcId="{48E51FA2-0826-45DF-B7B0-1D2BE9F65F04}" destId="{F8ACE64C-894C-4C4A-9D8C-2F9478D997EC}" srcOrd="1" destOrd="0" presId="urn:microsoft.com/office/officeart/2005/8/layout/cycle2"/>
    <dgm:cxn modelId="{57B7476A-6A5A-4949-81E6-DB101596D576}" type="presParOf" srcId="{F04C6D9B-9D01-473D-B1DB-C962970FB24D}" destId="{74A8E4E5-7075-4229-B8DD-2AFF184A0920}" srcOrd="0" destOrd="0" presId="urn:microsoft.com/office/officeart/2005/8/layout/cycle2"/>
    <dgm:cxn modelId="{8710D5A2-4305-4C1C-A06F-0A66256F4D30}" type="presParOf" srcId="{F04C6D9B-9D01-473D-B1DB-C962970FB24D}" destId="{FD6BA4D2-F239-4429-A50C-D61D6065735D}" srcOrd="1" destOrd="0" presId="urn:microsoft.com/office/officeart/2005/8/layout/cycle2"/>
    <dgm:cxn modelId="{869B5A3D-AE0B-4E52-B44A-EE3F126AB70A}" type="presParOf" srcId="{FD6BA4D2-F239-4429-A50C-D61D6065735D}" destId="{F8ACE64C-894C-4C4A-9D8C-2F9478D997EC}" srcOrd="0" destOrd="0" presId="urn:microsoft.com/office/officeart/2005/8/layout/cycle2"/>
    <dgm:cxn modelId="{888E258B-BE49-465B-99CB-A88510335102}" type="presParOf" srcId="{F04C6D9B-9D01-473D-B1DB-C962970FB24D}" destId="{B10EC598-4E46-45FF-87AE-8052A9251D5A}" srcOrd="2" destOrd="0" presId="urn:microsoft.com/office/officeart/2005/8/layout/cycle2"/>
    <dgm:cxn modelId="{D2920887-8B63-4BDD-96DB-7AA6BB2C1ACA}" type="presParOf" srcId="{F04C6D9B-9D01-473D-B1DB-C962970FB24D}" destId="{B8898C15-1021-4059-BDC5-E226BF4716EF}" srcOrd="3" destOrd="0" presId="urn:microsoft.com/office/officeart/2005/8/layout/cycle2"/>
    <dgm:cxn modelId="{36DD326D-F217-40BC-A602-69FE3FE3AF3E}" type="presParOf" srcId="{B8898C15-1021-4059-BDC5-E226BF4716EF}" destId="{DA900410-FF00-4F50-A2E6-45B799DEB4B6}" srcOrd="0" destOrd="0" presId="urn:microsoft.com/office/officeart/2005/8/layout/cycle2"/>
    <dgm:cxn modelId="{57903ED6-374A-48D3-A8CA-51167A592277}" type="presParOf" srcId="{F04C6D9B-9D01-473D-B1DB-C962970FB24D}" destId="{8C83C87E-52A9-4FC0-A3C8-DF099CDDA813}" srcOrd="4" destOrd="0" presId="urn:microsoft.com/office/officeart/2005/8/layout/cycle2"/>
    <dgm:cxn modelId="{F7C66C60-0CE7-48FB-928E-4B591106F799}" type="presParOf" srcId="{F04C6D9B-9D01-473D-B1DB-C962970FB24D}" destId="{63E1B4BB-C07F-4454-A7F0-B45597A7605E}" srcOrd="5" destOrd="0" presId="urn:microsoft.com/office/officeart/2005/8/layout/cycle2"/>
    <dgm:cxn modelId="{247B6039-22E2-4AD8-903B-AB4671E03267}" type="presParOf" srcId="{63E1B4BB-C07F-4454-A7F0-B45597A7605E}" destId="{1E8C3F69-B3A2-44FC-9734-EA84BE65CD4E}" srcOrd="0" destOrd="0" presId="urn:microsoft.com/office/officeart/2005/8/layout/cycle2"/>
    <dgm:cxn modelId="{68820D1B-E951-46C3-8327-6D11EDD4EEB9}" type="presParOf" srcId="{F04C6D9B-9D01-473D-B1DB-C962970FB24D}" destId="{8A6AFDC8-69A2-4917-96BA-53B9595D7F30}" srcOrd="6" destOrd="0" presId="urn:microsoft.com/office/officeart/2005/8/layout/cycle2"/>
    <dgm:cxn modelId="{6B38892C-3E83-4EAF-BDC6-A9788BA91409}" type="presParOf" srcId="{F04C6D9B-9D01-473D-B1DB-C962970FB24D}" destId="{719B0763-4AB8-4561-93A5-7E2415B71C9C}" srcOrd="7" destOrd="0" presId="urn:microsoft.com/office/officeart/2005/8/layout/cycle2"/>
    <dgm:cxn modelId="{DD3985B2-FEA3-458B-B7EE-4BEE03B0FC69}" type="presParOf" srcId="{719B0763-4AB8-4561-93A5-7E2415B71C9C}" destId="{9A67D86B-4407-4F13-B825-602D6F966A90}" srcOrd="0" destOrd="0" presId="urn:microsoft.com/office/officeart/2005/8/layout/cycle2"/>
    <dgm:cxn modelId="{51BADC4C-51D0-474D-A5FF-13CCDB371C40}" type="presParOf" srcId="{F04C6D9B-9D01-473D-B1DB-C962970FB24D}" destId="{C2BF3275-216D-4728-BDB0-09C17A37C1E8}" srcOrd="8" destOrd="0" presId="urn:microsoft.com/office/officeart/2005/8/layout/cycle2"/>
    <dgm:cxn modelId="{9CC780E4-4C85-42D2-AB9F-9B7C44CED3EB}" type="presParOf" srcId="{F04C6D9B-9D01-473D-B1DB-C962970FB24D}" destId="{CE7BD024-B3F4-4A4D-A179-352DAB72FC3A}" srcOrd="9" destOrd="0" presId="urn:microsoft.com/office/officeart/2005/8/layout/cycle2"/>
    <dgm:cxn modelId="{42A7CCF9-DB98-4DF8-A0BD-D2F811210C35}" type="presParOf" srcId="{CE7BD024-B3F4-4A4D-A179-352DAB72FC3A}" destId="{46D98B9C-02F4-431D-B183-BA5DDBCFFAF7}" srcOrd="0" destOrd="0" presId="urn:microsoft.com/office/officeart/2005/8/layout/cycle2"/>
  </dgm:cxnLst>
  <dgm:bg>
    <a:solidFill>
      <a:schemeClr val="accent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F78199A-71B7-4AC7-AF4B-33E9E847F390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1F90088-F1E6-4CA7-9921-0D9051144D2B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pt-BR" b="1" dirty="0">
              <a:solidFill>
                <a:schemeClr val="tx1"/>
              </a:solidFill>
            </a:rPr>
            <a:t>Ensino</a:t>
          </a:r>
        </a:p>
      </dgm:t>
    </dgm:pt>
    <dgm:pt modelId="{1D529250-96A9-454C-A737-A11A377549A2}" type="parTrans" cxnId="{C54F4A17-6671-415D-97B3-3C8119CB0BA6}">
      <dgm:prSet/>
      <dgm:spPr/>
      <dgm:t>
        <a:bodyPr/>
        <a:lstStyle/>
        <a:p>
          <a:endParaRPr lang="pt-BR"/>
        </a:p>
      </dgm:t>
    </dgm:pt>
    <dgm:pt modelId="{48E51FA2-0826-45DF-B7B0-1D2BE9F65F04}" type="sibTrans" cxnId="{C54F4A17-6671-415D-97B3-3C8119CB0BA6}">
      <dgm:prSet/>
      <dgm:spPr>
        <a:solidFill>
          <a:srgbClr val="00B050"/>
        </a:solidFill>
      </dgm:spPr>
      <dgm:t>
        <a:bodyPr/>
        <a:lstStyle/>
        <a:p>
          <a:endParaRPr lang="pt-BR" dirty="0"/>
        </a:p>
      </dgm:t>
    </dgm:pt>
    <dgm:pt modelId="{C65D8609-D0AC-4FE0-9A1F-8EFF836F19F3}">
      <dgm:prSet phldrT="[Texto]"/>
      <dgm:spPr>
        <a:solidFill>
          <a:srgbClr val="FFC000"/>
        </a:solidFill>
      </dgm:spPr>
      <dgm:t>
        <a:bodyPr/>
        <a:lstStyle/>
        <a:p>
          <a:r>
            <a:rPr lang="pt-BR" b="1" dirty="0">
              <a:solidFill>
                <a:schemeClr val="tx1"/>
              </a:solidFill>
            </a:rPr>
            <a:t>Pesquisa</a:t>
          </a:r>
        </a:p>
      </dgm:t>
    </dgm:pt>
    <dgm:pt modelId="{5EA8BDE4-7D29-4DE7-B10E-8C20C9B2F447}" type="parTrans" cxnId="{4F909AE9-D4B8-4FC7-8B99-0279035C377C}">
      <dgm:prSet/>
      <dgm:spPr/>
      <dgm:t>
        <a:bodyPr/>
        <a:lstStyle/>
        <a:p>
          <a:endParaRPr lang="pt-BR"/>
        </a:p>
      </dgm:t>
    </dgm:pt>
    <dgm:pt modelId="{A7BFA616-76FC-4652-B546-1D114A92205A}" type="sibTrans" cxnId="{4F909AE9-D4B8-4FC7-8B99-0279035C377C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pt-BR" dirty="0"/>
        </a:p>
      </dgm:t>
    </dgm:pt>
    <dgm:pt modelId="{5B856AA1-6868-4F3C-87FD-FAFF0A3C6254}">
      <dgm:prSet phldrT="[Texto]"/>
      <dgm:spPr>
        <a:solidFill>
          <a:srgbClr val="00B0F0"/>
        </a:solidFill>
      </dgm:spPr>
      <dgm:t>
        <a:bodyPr/>
        <a:lstStyle/>
        <a:p>
          <a:r>
            <a:rPr lang="pt-BR" b="1" dirty="0">
              <a:solidFill>
                <a:schemeClr val="tx1"/>
              </a:solidFill>
            </a:rPr>
            <a:t>Extensão</a:t>
          </a:r>
        </a:p>
      </dgm:t>
    </dgm:pt>
    <dgm:pt modelId="{730FF748-9118-4AB5-A0F3-CB32B2CC207F}" type="parTrans" cxnId="{8CF2EF83-9013-45C8-A4C3-28E7684D4478}">
      <dgm:prSet/>
      <dgm:spPr/>
      <dgm:t>
        <a:bodyPr/>
        <a:lstStyle/>
        <a:p>
          <a:endParaRPr lang="pt-BR"/>
        </a:p>
      </dgm:t>
    </dgm:pt>
    <dgm:pt modelId="{9FB61F1E-F085-4D0D-A54A-41F86D3E1081}" type="sibTrans" cxnId="{8CF2EF83-9013-45C8-A4C3-28E7684D4478}">
      <dgm:prSet/>
      <dgm:spPr/>
      <dgm:t>
        <a:bodyPr/>
        <a:lstStyle/>
        <a:p>
          <a:endParaRPr lang="pt-BR" dirty="0"/>
        </a:p>
      </dgm:t>
    </dgm:pt>
    <dgm:pt modelId="{333D0828-E12F-4A2C-8A25-75C80DD59AAE}">
      <dgm:prSet phldrT="[Texto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pt-BR" b="1" dirty="0">
              <a:solidFill>
                <a:schemeClr val="tx1"/>
              </a:solidFill>
            </a:rPr>
            <a:t>Graduação</a:t>
          </a:r>
        </a:p>
        <a:p>
          <a:r>
            <a:rPr lang="pt-BR" b="1" dirty="0">
              <a:solidFill>
                <a:schemeClr val="tx1"/>
              </a:solidFill>
            </a:rPr>
            <a:t>Pós-graduação</a:t>
          </a:r>
        </a:p>
      </dgm:t>
    </dgm:pt>
    <dgm:pt modelId="{9C099548-C581-4641-85A0-90892C397947}" type="parTrans" cxnId="{61363304-4CF7-4DDC-BCEE-9C8B88B073B9}">
      <dgm:prSet/>
      <dgm:spPr/>
      <dgm:t>
        <a:bodyPr/>
        <a:lstStyle/>
        <a:p>
          <a:endParaRPr lang="pt-BR"/>
        </a:p>
      </dgm:t>
    </dgm:pt>
    <dgm:pt modelId="{2DB36BBB-3CEE-4C78-8ED7-6E7F6FA9096A}" type="sibTrans" cxnId="{61363304-4CF7-4DDC-BCEE-9C8B88B073B9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pt-BR" dirty="0"/>
        </a:p>
      </dgm:t>
    </dgm:pt>
    <dgm:pt modelId="{0AEE8FAD-A44A-4703-B116-6218D87A5393}">
      <dgm:prSet phldrT="[Texto]"/>
      <dgm:spPr>
        <a:solidFill>
          <a:schemeClr val="accent6"/>
        </a:solidFill>
      </dgm:spPr>
      <dgm:t>
        <a:bodyPr/>
        <a:lstStyle/>
        <a:p>
          <a:r>
            <a:rPr lang="pt-BR" b="1" dirty="0">
              <a:solidFill>
                <a:schemeClr val="tx1"/>
              </a:solidFill>
            </a:rPr>
            <a:t>Administração</a:t>
          </a:r>
        </a:p>
      </dgm:t>
    </dgm:pt>
    <dgm:pt modelId="{D4F5B9E1-E6C0-4D04-A70C-0E629A9A51ED}" type="parTrans" cxnId="{57C7A154-22DC-41C0-AE88-C5D4C9F82188}">
      <dgm:prSet/>
      <dgm:spPr/>
      <dgm:t>
        <a:bodyPr/>
        <a:lstStyle/>
        <a:p>
          <a:endParaRPr lang="pt-BR"/>
        </a:p>
      </dgm:t>
    </dgm:pt>
    <dgm:pt modelId="{D50EB9C8-874D-433F-B3BE-191DF84EC8C7}" type="sibTrans" cxnId="{57C7A154-22DC-41C0-AE88-C5D4C9F82188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pt-BR" dirty="0"/>
        </a:p>
      </dgm:t>
    </dgm:pt>
    <dgm:pt modelId="{F04C6D9B-9D01-473D-B1DB-C962970FB24D}" type="pres">
      <dgm:prSet presAssocID="{5F78199A-71B7-4AC7-AF4B-33E9E847F390}" presName="cycle" presStyleCnt="0">
        <dgm:presLayoutVars>
          <dgm:dir/>
          <dgm:resizeHandles val="exact"/>
        </dgm:presLayoutVars>
      </dgm:prSet>
      <dgm:spPr/>
    </dgm:pt>
    <dgm:pt modelId="{74A8E4E5-7075-4229-B8DD-2AFF184A0920}" type="pres">
      <dgm:prSet presAssocID="{11F90088-F1E6-4CA7-9921-0D9051144D2B}" presName="node" presStyleLbl="node1" presStyleIdx="0" presStyleCnt="5" custRadScaleRad="99711" custRadScaleInc="-3381">
        <dgm:presLayoutVars>
          <dgm:bulletEnabled val="1"/>
        </dgm:presLayoutVars>
      </dgm:prSet>
      <dgm:spPr/>
    </dgm:pt>
    <dgm:pt modelId="{FD6BA4D2-F239-4429-A50C-D61D6065735D}" type="pres">
      <dgm:prSet presAssocID="{48E51FA2-0826-45DF-B7B0-1D2BE9F65F04}" presName="sibTrans" presStyleLbl="sibTrans2D1" presStyleIdx="0" presStyleCnt="5"/>
      <dgm:spPr/>
    </dgm:pt>
    <dgm:pt modelId="{F8ACE64C-894C-4C4A-9D8C-2F9478D997EC}" type="pres">
      <dgm:prSet presAssocID="{48E51FA2-0826-45DF-B7B0-1D2BE9F65F04}" presName="connectorText" presStyleLbl="sibTrans2D1" presStyleIdx="0" presStyleCnt="5"/>
      <dgm:spPr/>
    </dgm:pt>
    <dgm:pt modelId="{B10EC598-4E46-45FF-87AE-8052A9251D5A}" type="pres">
      <dgm:prSet presAssocID="{C65D8609-D0AC-4FE0-9A1F-8EFF836F19F3}" presName="node" presStyleLbl="node1" presStyleIdx="1" presStyleCnt="5">
        <dgm:presLayoutVars>
          <dgm:bulletEnabled val="1"/>
        </dgm:presLayoutVars>
      </dgm:prSet>
      <dgm:spPr/>
    </dgm:pt>
    <dgm:pt modelId="{B8898C15-1021-4059-BDC5-E226BF4716EF}" type="pres">
      <dgm:prSet presAssocID="{A7BFA616-76FC-4652-B546-1D114A92205A}" presName="sibTrans" presStyleLbl="sibTrans2D1" presStyleIdx="1" presStyleCnt="5"/>
      <dgm:spPr/>
    </dgm:pt>
    <dgm:pt modelId="{DA900410-FF00-4F50-A2E6-45B799DEB4B6}" type="pres">
      <dgm:prSet presAssocID="{A7BFA616-76FC-4652-B546-1D114A92205A}" presName="connectorText" presStyleLbl="sibTrans2D1" presStyleIdx="1" presStyleCnt="5"/>
      <dgm:spPr/>
    </dgm:pt>
    <dgm:pt modelId="{8C83C87E-52A9-4FC0-A3C8-DF099CDDA813}" type="pres">
      <dgm:prSet presAssocID="{5B856AA1-6868-4F3C-87FD-FAFF0A3C6254}" presName="node" presStyleLbl="node1" presStyleIdx="2" presStyleCnt="5" custRadScaleRad="100281" custRadScaleInc="2389">
        <dgm:presLayoutVars>
          <dgm:bulletEnabled val="1"/>
        </dgm:presLayoutVars>
      </dgm:prSet>
      <dgm:spPr/>
    </dgm:pt>
    <dgm:pt modelId="{63E1B4BB-C07F-4454-A7F0-B45597A7605E}" type="pres">
      <dgm:prSet presAssocID="{9FB61F1E-F085-4D0D-A54A-41F86D3E1081}" presName="sibTrans" presStyleLbl="sibTrans2D1" presStyleIdx="2" presStyleCnt="5"/>
      <dgm:spPr/>
    </dgm:pt>
    <dgm:pt modelId="{1E8C3F69-B3A2-44FC-9734-EA84BE65CD4E}" type="pres">
      <dgm:prSet presAssocID="{9FB61F1E-F085-4D0D-A54A-41F86D3E1081}" presName="connectorText" presStyleLbl="sibTrans2D1" presStyleIdx="2" presStyleCnt="5"/>
      <dgm:spPr/>
    </dgm:pt>
    <dgm:pt modelId="{8A6AFDC8-69A2-4917-96BA-53B9595D7F30}" type="pres">
      <dgm:prSet presAssocID="{333D0828-E12F-4A2C-8A25-75C80DD59AAE}" presName="node" presStyleLbl="node1" presStyleIdx="3" presStyleCnt="5">
        <dgm:presLayoutVars>
          <dgm:bulletEnabled val="1"/>
        </dgm:presLayoutVars>
      </dgm:prSet>
      <dgm:spPr/>
    </dgm:pt>
    <dgm:pt modelId="{719B0763-4AB8-4561-93A5-7E2415B71C9C}" type="pres">
      <dgm:prSet presAssocID="{2DB36BBB-3CEE-4C78-8ED7-6E7F6FA9096A}" presName="sibTrans" presStyleLbl="sibTrans2D1" presStyleIdx="3" presStyleCnt="5"/>
      <dgm:spPr/>
    </dgm:pt>
    <dgm:pt modelId="{9A67D86B-4407-4F13-B825-602D6F966A90}" type="pres">
      <dgm:prSet presAssocID="{2DB36BBB-3CEE-4C78-8ED7-6E7F6FA9096A}" presName="connectorText" presStyleLbl="sibTrans2D1" presStyleIdx="3" presStyleCnt="5"/>
      <dgm:spPr/>
    </dgm:pt>
    <dgm:pt modelId="{C2BF3275-216D-4728-BDB0-09C17A37C1E8}" type="pres">
      <dgm:prSet presAssocID="{0AEE8FAD-A44A-4703-B116-6218D87A5393}" presName="node" presStyleLbl="node1" presStyleIdx="4" presStyleCnt="5">
        <dgm:presLayoutVars>
          <dgm:bulletEnabled val="1"/>
        </dgm:presLayoutVars>
      </dgm:prSet>
      <dgm:spPr/>
    </dgm:pt>
    <dgm:pt modelId="{CE7BD024-B3F4-4A4D-A179-352DAB72FC3A}" type="pres">
      <dgm:prSet presAssocID="{D50EB9C8-874D-433F-B3BE-191DF84EC8C7}" presName="sibTrans" presStyleLbl="sibTrans2D1" presStyleIdx="4" presStyleCnt="5"/>
      <dgm:spPr/>
    </dgm:pt>
    <dgm:pt modelId="{46D98B9C-02F4-431D-B183-BA5DDBCFFAF7}" type="pres">
      <dgm:prSet presAssocID="{D50EB9C8-874D-433F-B3BE-191DF84EC8C7}" presName="connectorText" presStyleLbl="sibTrans2D1" presStyleIdx="4" presStyleCnt="5"/>
      <dgm:spPr/>
    </dgm:pt>
  </dgm:ptLst>
  <dgm:cxnLst>
    <dgm:cxn modelId="{BF792302-777D-4FD8-92E7-F41E48572853}" type="presOf" srcId="{A7BFA616-76FC-4652-B546-1D114A92205A}" destId="{DA900410-FF00-4F50-A2E6-45B799DEB4B6}" srcOrd="1" destOrd="0" presId="urn:microsoft.com/office/officeart/2005/8/layout/cycle2"/>
    <dgm:cxn modelId="{BBFECE03-9EAC-4CC6-B67D-5C85FCB8F4A0}" type="presOf" srcId="{C65D8609-D0AC-4FE0-9A1F-8EFF836F19F3}" destId="{B10EC598-4E46-45FF-87AE-8052A9251D5A}" srcOrd="0" destOrd="0" presId="urn:microsoft.com/office/officeart/2005/8/layout/cycle2"/>
    <dgm:cxn modelId="{61363304-4CF7-4DDC-BCEE-9C8B88B073B9}" srcId="{5F78199A-71B7-4AC7-AF4B-33E9E847F390}" destId="{333D0828-E12F-4A2C-8A25-75C80DD59AAE}" srcOrd="3" destOrd="0" parTransId="{9C099548-C581-4641-85A0-90892C397947}" sibTransId="{2DB36BBB-3CEE-4C78-8ED7-6E7F6FA9096A}"/>
    <dgm:cxn modelId="{23F00706-3E08-48DA-BEE2-962575AF3382}" type="presOf" srcId="{0AEE8FAD-A44A-4703-B116-6218D87A5393}" destId="{C2BF3275-216D-4728-BDB0-09C17A37C1E8}" srcOrd="0" destOrd="0" presId="urn:microsoft.com/office/officeart/2005/8/layout/cycle2"/>
    <dgm:cxn modelId="{4556A80B-F2E8-4300-A8B4-04062E79DEB6}" type="presOf" srcId="{2DB36BBB-3CEE-4C78-8ED7-6E7F6FA9096A}" destId="{9A67D86B-4407-4F13-B825-602D6F966A90}" srcOrd="1" destOrd="0" presId="urn:microsoft.com/office/officeart/2005/8/layout/cycle2"/>
    <dgm:cxn modelId="{3CCCC310-45B0-4408-AA24-999AD4D66BC3}" type="presOf" srcId="{2DB36BBB-3CEE-4C78-8ED7-6E7F6FA9096A}" destId="{719B0763-4AB8-4561-93A5-7E2415B71C9C}" srcOrd="0" destOrd="0" presId="urn:microsoft.com/office/officeart/2005/8/layout/cycle2"/>
    <dgm:cxn modelId="{EAE10F13-2A1E-470E-AC5F-6BD3F12FEF09}" type="presOf" srcId="{9FB61F1E-F085-4D0D-A54A-41F86D3E1081}" destId="{1E8C3F69-B3A2-44FC-9734-EA84BE65CD4E}" srcOrd="1" destOrd="0" presId="urn:microsoft.com/office/officeart/2005/8/layout/cycle2"/>
    <dgm:cxn modelId="{37173217-07D6-40D3-8EF9-0E3A8C9F4200}" type="presOf" srcId="{5F78199A-71B7-4AC7-AF4B-33E9E847F390}" destId="{F04C6D9B-9D01-473D-B1DB-C962970FB24D}" srcOrd="0" destOrd="0" presId="urn:microsoft.com/office/officeart/2005/8/layout/cycle2"/>
    <dgm:cxn modelId="{C54F4A17-6671-415D-97B3-3C8119CB0BA6}" srcId="{5F78199A-71B7-4AC7-AF4B-33E9E847F390}" destId="{11F90088-F1E6-4CA7-9921-0D9051144D2B}" srcOrd="0" destOrd="0" parTransId="{1D529250-96A9-454C-A737-A11A377549A2}" sibTransId="{48E51FA2-0826-45DF-B7B0-1D2BE9F65F04}"/>
    <dgm:cxn modelId="{4AF7BA24-9F61-42F9-BCC0-66A958EA9BC6}" type="presOf" srcId="{48E51FA2-0826-45DF-B7B0-1D2BE9F65F04}" destId="{FD6BA4D2-F239-4429-A50C-D61D6065735D}" srcOrd="0" destOrd="0" presId="urn:microsoft.com/office/officeart/2005/8/layout/cycle2"/>
    <dgm:cxn modelId="{7FFF5C71-41C9-41A4-82DA-2681909E2F90}" type="presOf" srcId="{5B856AA1-6868-4F3C-87FD-FAFF0A3C6254}" destId="{8C83C87E-52A9-4FC0-A3C8-DF099CDDA813}" srcOrd="0" destOrd="0" presId="urn:microsoft.com/office/officeart/2005/8/layout/cycle2"/>
    <dgm:cxn modelId="{57C7A154-22DC-41C0-AE88-C5D4C9F82188}" srcId="{5F78199A-71B7-4AC7-AF4B-33E9E847F390}" destId="{0AEE8FAD-A44A-4703-B116-6218D87A5393}" srcOrd="4" destOrd="0" parTransId="{D4F5B9E1-E6C0-4D04-A70C-0E629A9A51ED}" sibTransId="{D50EB9C8-874D-433F-B3BE-191DF84EC8C7}"/>
    <dgm:cxn modelId="{C5F05383-F742-426B-BE0F-D510A1CA800B}" type="presOf" srcId="{333D0828-E12F-4A2C-8A25-75C80DD59AAE}" destId="{8A6AFDC8-69A2-4917-96BA-53B9595D7F30}" srcOrd="0" destOrd="0" presId="urn:microsoft.com/office/officeart/2005/8/layout/cycle2"/>
    <dgm:cxn modelId="{8CF2EF83-9013-45C8-A4C3-28E7684D4478}" srcId="{5F78199A-71B7-4AC7-AF4B-33E9E847F390}" destId="{5B856AA1-6868-4F3C-87FD-FAFF0A3C6254}" srcOrd="2" destOrd="0" parTransId="{730FF748-9118-4AB5-A0F3-CB32B2CC207F}" sibTransId="{9FB61F1E-F085-4D0D-A54A-41F86D3E1081}"/>
    <dgm:cxn modelId="{80ED8F84-1B6E-4B1E-8CAF-9905C1BF3232}" type="presOf" srcId="{A7BFA616-76FC-4652-B546-1D114A92205A}" destId="{B8898C15-1021-4059-BDC5-E226BF4716EF}" srcOrd="0" destOrd="0" presId="urn:microsoft.com/office/officeart/2005/8/layout/cycle2"/>
    <dgm:cxn modelId="{D15D279A-289C-44E4-A0F5-EDD1BAEB5F3D}" type="presOf" srcId="{D50EB9C8-874D-433F-B3BE-191DF84EC8C7}" destId="{CE7BD024-B3F4-4A4D-A179-352DAB72FC3A}" srcOrd="0" destOrd="0" presId="urn:microsoft.com/office/officeart/2005/8/layout/cycle2"/>
    <dgm:cxn modelId="{7BA912B1-124B-4A54-ADB3-51C60B310B13}" type="presOf" srcId="{D50EB9C8-874D-433F-B3BE-191DF84EC8C7}" destId="{46D98B9C-02F4-431D-B183-BA5DDBCFFAF7}" srcOrd="1" destOrd="0" presId="urn:microsoft.com/office/officeart/2005/8/layout/cycle2"/>
    <dgm:cxn modelId="{4C5A19C2-E172-4BB2-A072-414B56732F33}" type="presOf" srcId="{9FB61F1E-F085-4D0D-A54A-41F86D3E1081}" destId="{63E1B4BB-C07F-4454-A7F0-B45597A7605E}" srcOrd="0" destOrd="0" presId="urn:microsoft.com/office/officeart/2005/8/layout/cycle2"/>
    <dgm:cxn modelId="{4F909AE9-D4B8-4FC7-8B99-0279035C377C}" srcId="{5F78199A-71B7-4AC7-AF4B-33E9E847F390}" destId="{C65D8609-D0AC-4FE0-9A1F-8EFF836F19F3}" srcOrd="1" destOrd="0" parTransId="{5EA8BDE4-7D29-4DE7-B10E-8C20C9B2F447}" sibTransId="{A7BFA616-76FC-4652-B546-1D114A92205A}"/>
    <dgm:cxn modelId="{4280C9EE-1463-4A45-BC47-6C1EC2A0BBCA}" type="presOf" srcId="{11F90088-F1E6-4CA7-9921-0D9051144D2B}" destId="{74A8E4E5-7075-4229-B8DD-2AFF184A0920}" srcOrd="0" destOrd="0" presId="urn:microsoft.com/office/officeart/2005/8/layout/cycle2"/>
    <dgm:cxn modelId="{2CA3E2FB-7DCE-4033-B9F2-5950BBFDF0C7}" type="presOf" srcId="{48E51FA2-0826-45DF-B7B0-1D2BE9F65F04}" destId="{F8ACE64C-894C-4C4A-9D8C-2F9478D997EC}" srcOrd="1" destOrd="0" presId="urn:microsoft.com/office/officeart/2005/8/layout/cycle2"/>
    <dgm:cxn modelId="{57B7476A-6A5A-4949-81E6-DB101596D576}" type="presParOf" srcId="{F04C6D9B-9D01-473D-B1DB-C962970FB24D}" destId="{74A8E4E5-7075-4229-B8DD-2AFF184A0920}" srcOrd="0" destOrd="0" presId="urn:microsoft.com/office/officeart/2005/8/layout/cycle2"/>
    <dgm:cxn modelId="{8710D5A2-4305-4C1C-A06F-0A66256F4D30}" type="presParOf" srcId="{F04C6D9B-9D01-473D-B1DB-C962970FB24D}" destId="{FD6BA4D2-F239-4429-A50C-D61D6065735D}" srcOrd="1" destOrd="0" presId="urn:microsoft.com/office/officeart/2005/8/layout/cycle2"/>
    <dgm:cxn modelId="{869B5A3D-AE0B-4E52-B44A-EE3F126AB70A}" type="presParOf" srcId="{FD6BA4D2-F239-4429-A50C-D61D6065735D}" destId="{F8ACE64C-894C-4C4A-9D8C-2F9478D997EC}" srcOrd="0" destOrd="0" presId="urn:microsoft.com/office/officeart/2005/8/layout/cycle2"/>
    <dgm:cxn modelId="{888E258B-BE49-465B-99CB-A88510335102}" type="presParOf" srcId="{F04C6D9B-9D01-473D-B1DB-C962970FB24D}" destId="{B10EC598-4E46-45FF-87AE-8052A9251D5A}" srcOrd="2" destOrd="0" presId="urn:microsoft.com/office/officeart/2005/8/layout/cycle2"/>
    <dgm:cxn modelId="{D2920887-8B63-4BDD-96DB-7AA6BB2C1ACA}" type="presParOf" srcId="{F04C6D9B-9D01-473D-B1DB-C962970FB24D}" destId="{B8898C15-1021-4059-BDC5-E226BF4716EF}" srcOrd="3" destOrd="0" presId="urn:microsoft.com/office/officeart/2005/8/layout/cycle2"/>
    <dgm:cxn modelId="{36DD326D-F217-40BC-A602-69FE3FE3AF3E}" type="presParOf" srcId="{B8898C15-1021-4059-BDC5-E226BF4716EF}" destId="{DA900410-FF00-4F50-A2E6-45B799DEB4B6}" srcOrd="0" destOrd="0" presId="urn:microsoft.com/office/officeart/2005/8/layout/cycle2"/>
    <dgm:cxn modelId="{57903ED6-374A-48D3-A8CA-51167A592277}" type="presParOf" srcId="{F04C6D9B-9D01-473D-B1DB-C962970FB24D}" destId="{8C83C87E-52A9-4FC0-A3C8-DF099CDDA813}" srcOrd="4" destOrd="0" presId="urn:microsoft.com/office/officeart/2005/8/layout/cycle2"/>
    <dgm:cxn modelId="{F7C66C60-0CE7-48FB-928E-4B591106F799}" type="presParOf" srcId="{F04C6D9B-9D01-473D-B1DB-C962970FB24D}" destId="{63E1B4BB-C07F-4454-A7F0-B45597A7605E}" srcOrd="5" destOrd="0" presId="urn:microsoft.com/office/officeart/2005/8/layout/cycle2"/>
    <dgm:cxn modelId="{247B6039-22E2-4AD8-903B-AB4671E03267}" type="presParOf" srcId="{63E1B4BB-C07F-4454-A7F0-B45597A7605E}" destId="{1E8C3F69-B3A2-44FC-9734-EA84BE65CD4E}" srcOrd="0" destOrd="0" presId="urn:microsoft.com/office/officeart/2005/8/layout/cycle2"/>
    <dgm:cxn modelId="{68820D1B-E951-46C3-8327-6D11EDD4EEB9}" type="presParOf" srcId="{F04C6D9B-9D01-473D-B1DB-C962970FB24D}" destId="{8A6AFDC8-69A2-4917-96BA-53B9595D7F30}" srcOrd="6" destOrd="0" presId="urn:microsoft.com/office/officeart/2005/8/layout/cycle2"/>
    <dgm:cxn modelId="{6B38892C-3E83-4EAF-BDC6-A9788BA91409}" type="presParOf" srcId="{F04C6D9B-9D01-473D-B1DB-C962970FB24D}" destId="{719B0763-4AB8-4561-93A5-7E2415B71C9C}" srcOrd="7" destOrd="0" presId="urn:microsoft.com/office/officeart/2005/8/layout/cycle2"/>
    <dgm:cxn modelId="{DD3985B2-FEA3-458B-B7EE-4BEE03B0FC69}" type="presParOf" srcId="{719B0763-4AB8-4561-93A5-7E2415B71C9C}" destId="{9A67D86B-4407-4F13-B825-602D6F966A90}" srcOrd="0" destOrd="0" presId="urn:microsoft.com/office/officeart/2005/8/layout/cycle2"/>
    <dgm:cxn modelId="{51BADC4C-51D0-474D-A5FF-13CCDB371C40}" type="presParOf" srcId="{F04C6D9B-9D01-473D-B1DB-C962970FB24D}" destId="{C2BF3275-216D-4728-BDB0-09C17A37C1E8}" srcOrd="8" destOrd="0" presId="urn:microsoft.com/office/officeart/2005/8/layout/cycle2"/>
    <dgm:cxn modelId="{9CC780E4-4C85-42D2-AB9F-9B7C44CED3EB}" type="presParOf" srcId="{F04C6D9B-9D01-473D-B1DB-C962970FB24D}" destId="{CE7BD024-B3F4-4A4D-A179-352DAB72FC3A}" srcOrd="9" destOrd="0" presId="urn:microsoft.com/office/officeart/2005/8/layout/cycle2"/>
    <dgm:cxn modelId="{42A7CCF9-DB98-4DF8-A0BD-D2F811210C35}" type="presParOf" srcId="{CE7BD024-B3F4-4A4D-A179-352DAB72FC3A}" destId="{46D98B9C-02F4-431D-B183-BA5DDBCFFAF7}" srcOrd="0" destOrd="0" presId="urn:microsoft.com/office/officeart/2005/8/layout/cycle2"/>
  </dgm:cxnLst>
  <dgm:bg>
    <a:solidFill>
      <a:schemeClr val="accent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A8E4E5-7075-4229-B8DD-2AFF184A0920}">
      <dsp:nvSpPr>
        <dsp:cNvPr id="0" name=""/>
        <dsp:cNvSpPr/>
      </dsp:nvSpPr>
      <dsp:spPr>
        <a:xfrm>
          <a:off x="1132720" y="4222"/>
          <a:ext cx="941832" cy="941832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700" b="1" kern="1200" dirty="0">
              <a:solidFill>
                <a:schemeClr val="tx1"/>
              </a:solidFill>
            </a:rPr>
            <a:t>Ensino</a:t>
          </a:r>
        </a:p>
      </dsp:txBody>
      <dsp:txXfrm>
        <a:off x="1270648" y="142150"/>
        <a:ext cx="665976" cy="665976"/>
      </dsp:txXfrm>
    </dsp:sp>
    <dsp:sp modelId="{FD6BA4D2-F239-4429-A50C-D61D6065735D}">
      <dsp:nvSpPr>
        <dsp:cNvPr id="0" name=""/>
        <dsp:cNvSpPr/>
      </dsp:nvSpPr>
      <dsp:spPr>
        <a:xfrm rot="2116789">
          <a:off x="2052328" y="725684"/>
          <a:ext cx="260141" cy="317868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 dirty="0"/>
        </a:p>
      </dsp:txBody>
      <dsp:txXfrm>
        <a:off x="2059495" y="766721"/>
        <a:ext cx="182099" cy="190720"/>
      </dsp:txXfrm>
    </dsp:sp>
    <dsp:sp modelId="{B10EC598-4E46-45FF-87AE-8052A9251D5A}">
      <dsp:nvSpPr>
        <dsp:cNvPr id="0" name=""/>
        <dsp:cNvSpPr/>
      </dsp:nvSpPr>
      <dsp:spPr>
        <a:xfrm>
          <a:off x="2302265" y="831687"/>
          <a:ext cx="941832" cy="941832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700" b="1" kern="1200" dirty="0">
              <a:solidFill>
                <a:schemeClr val="tx1"/>
              </a:solidFill>
            </a:rPr>
            <a:t>Pesquisa</a:t>
          </a:r>
        </a:p>
      </dsp:txBody>
      <dsp:txXfrm>
        <a:off x="2440193" y="969615"/>
        <a:ext cx="665976" cy="665976"/>
      </dsp:txXfrm>
    </dsp:sp>
    <dsp:sp modelId="{B8898C15-1021-4059-BDC5-E226BF4716EF}">
      <dsp:nvSpPr>
        <dsp:cNvPr id="0" name=""/>
        <dsp:cNvSpPr/>
      </dsp:nvSpPr>
      <dsp:spPr>
        <a:xfrm rot="6509011">
          <a:off x="2424241" y="1809589"/>
          <a:ext cx="252677" cy="3178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 dirty="0"/>
        </a:p>
      </dsp:txBody>
      <dsp:txXfrm rot="10800000">
        <a:off x="2474158" y="1837217"/>
        <a:ext cx="176874" cy="190720"/>
      </dsp:txXfrm>
    </dsp:sp>
    <dsp:sp modelId="{8C83C87E-52A9-4FC0-A3C8-DF099CDDA813}">
      <dsp:nvSpPr>
        <dsp:cNvPr id="0" name=""/>
        <dsp:cNvSpPr/>
      </dsp:nvSpPr>
      <dsp:spPr>
        <a:xfrm>
          <a:off x="1852529" y="2177092"/>
          <a:ext cx="941832" cy="941832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700" b="1" kern="1200" dirty="0">
              <a:solidFill>
                <a:schemeClr val="tx1"/>
              </a:solidFill>
            </a:rPr>
            <a:t>Extensão</a:t>
          </a:r>
        </a:p>
      </dsp:txBody>
      <dsp:txXfrm>
        <a:off x="1990457" y="2315020"/>
        <a:ext cx="665976" cy="665976"/>
      </dsp:txXfrm>
    </dsp:sp>
    <dsp:sp modelId="{63E1B4BB-C07F-4454-A7F0-B45597A7605E}">
      <dsp:nvSpPr>
        <dsp:cNvPr id="0" name=""/>
        <dsp:cNvSpPr/>
      </dsp:nvSpPr>
      <dsp:spPr>
        <a:xfrm rot="10801166">
          <a:off x="1507853" y="2488839"/>
          <a:ext cx="243571" cy="3178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 dirty="0"/>
        </a:p>
      </dsp:txBody>
      <dsp:txXfrm rot="10800000">
        <a:off x="1580924" y="2552425"/>
        <a:ext cx="170500" cy="190720"/>
      </dsp:txXfrm>
    </dsp:sp>
    <dsp:sp modelId="{8A6AFDC8-69A2-4917-96BA-53B9595D7F30}">
      <dsp:nvSpPr>
        <dsp:cNvPr id="0" name=""/>
        <dsp:cNvSpPr/>
      </dsp:nvSpPr>
      <dsp:spPr>
        <a:xfrm>
          <a:off x="451128" y="2176617"/>
          <a:ext cx="941832" cy="941832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700" b="1" kern="1200" dirty="0">
              <a:solidFill>
                <a:schemeClr val="tx1"/>
              </a:solidFill>
            </a:rPr>
            <a:t>Graduação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700" b="1" kern="1200" dirty="0">
              <a:solidFill>
                <a:schemeClr val="tx1"/>
              </a:solidFill>
            </a:rPr>
            <a:t>Pós-graduação</a:t>
          </a:r>
        </a:p>
      </dsp:txBody>
      <dsp:txXfrm>
        <a:off x="589056" y="2314545"/>
        <a:ext cx="665976" cy="665976"/>
      </dsp:txXfrm>
    </dsp:sp>
    <dsp:sp modelId="{719B0763-4AB8-4561-93A5-7E2415B71C9C}">
      <dsp:nvSpPr>
        <dsp:cNvPr id="0" name=""/>
        <dsp:cNvSpPr/>
      </dsp:nvSpPr>
      <dsp:spPr>
        <a:xfrm rot="15120000">
          <a:off x="580574" y="1822872"/>
          <a:ext cx="250324" cy="3178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 dirty="0"/>
        </a:p>
      </dsp:txBody>
      <dsp:txXfrm rot="10800000">
        <a:off x="629726" y="1922157"/>
        <a:ext cx="175227" cy="190720"/>
      </dsp:txXfrm>
    </dsp:sp>
    <dsp:sp modelId="{C2BF3275-216D-4728-BDB0-09C17A37C1E8}">
      <dsp:nvSpPr>
        <dsp:cNvPr id="0" name=""/>
        <dsp:cNvSpPr/>
      </dsp:nvSpPr>
      <dsp:spPr>
        <a:xfrm>
          <a:off x="14134" y="831687"/>
          <a:ext cx="941832" cy="941832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700" b="1" kern="1200" dirty="0">
              <a:solidFill>
                <a:schemeClr val="tx1"/>
              </a:solidFill>
            </a:rPr>
            <a:t>Administração</a:t>
          </a:r>
        </a:p>
      </dsp:txBody>
      <dsp:txXfrm>
        <a:off x="152062" y="969615"/>
        <a:ext cx="665976" cy="665976"/>
      </dsp:txXfrm>
    </dsp:sp>
    <dsp:sp modelId="{CE7BD024-B3F4-4A4D-A179-352DAB72FC3A}">
      <dsp:nvSpPr>
        <dsp:cNvPr id="0" name=""/>
        <dsp:cNvSpPr/>
      </dsp:nvSpPr>
      <dsp:spPr>
        <a:xfrm rot="19410488">
          <a:off x="919793" y="733947"/>
          <a:ext cx="238259" cy="3178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 dirty="0"/>
        </a:p>
      </dsp:txBody>
      <dsp:txXfrm>
        <a:off x="926800" y="818775"/>
        <a:ext cx="166781" cy="1907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A8E4E5-7075-4229-B8DD-2AFF184A0920}">
      <dsp:nvSpPr>
        <dsp:cNvPr id="0" name=""/>
        <dsp:cNvSpPr/>
      </dsp:nvSpPr>
      <dsp:spPr>
        <a:xfrm>
          <a:off x="1132720" y="4222"/>
          <a:ext cx="941832" cy="941832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700" b="1" kern="1200" dirty="0">
              <a:solidFill>
                <a:schemeClr val="tx1"/>
              </a:solidFill>
            </a:rPr>
            <a:t>Ensino</a:t>
          </a:r>
        </a:p>
      </dsp:txBody>
      <dsp:txXfrm>
        <a:off x="1270648" y="142150"/>
        <a:ext cx="665976" cy="665976"/>
      </dsp:txXfrm>
    </dsp:sp>
    <dsp:sp modelId="{FD6BA4D2-F239-4429-A50C-D61D6065735D}">
      <dsp:nvSpPr>
        <dsp:cNvPr id="0" name=""/>
        <dsp:cNvSpPr/>
      </dsp:nvSpPr>
      <dsp:spPr>
        <a:xfrm rot="2116789">
          <a:off x="2052328" y="725684"/>
          <a:ext cx="260141" cy="317868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 dirty="0"/>
        </a:p>
      </dsp:txBody>
      <dsp:txXfrm>
        <a:off x="2059495" y="766721"/>
        <a:ext cx="182099" cy="190720"/>
      </dsp:txXfrm>
    </dsp:sp>
    <dsp:sp modelId="{B10EC598-4E46-45FF-87AE-8052A9251D5A}">
      <dsp:nvSpPr>
        <dsp:cNvPr id="0" name=""/>
        <dsp:cNvSpPr/>
      </dsp:nvSpPr>
      <dsp:spPr>
        <a:xfrm>
          <a:off x="2302265" y="831687"/>
          <a:ext cx="941832" cy="941832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700" b="1" kern="1200" dirty="0">
              <a:solidFill>
                <a:schemeClr val="tx1"/>
              </a:solidFill>
            </a:rPr>
            <a:t>Pesquisa</a:t>
          </a:r>
        </a:p>
      </dsp:txBody>
      <dsp:txXfrm>
        <a:off x="2440193" y="969615"/>
        <a:ext cx="665976" cy="665976"/>
      </dsp:txXfrm>
    </dsp:sp>
    <dsp:sp modelId="{B8898C15-1021-4059-BDC5-E226BF4716EF}">
      <dsp:nvSpPr>
        <dsp:cNvPr id="0" name=""/>
        <dsp:cNvSpPr/>
      </dsp:nvSpPr>
      <dsp:spPr>
        <a:xfrm rot="6509011">
          <a:off x="2424241" y="1809589"/>
          <a:ext cx="252677" cy="3178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 dirty="0"/>
        </a:p>
      </dsp:txBody>
      <dsp:txXfrm rot="10800000">
        <a:off x="2474158" y="1837217"/>
        <a:ext cx="176874" cy="190720"/>
      </dsp:txXfrm>
    </dsp:sp>
    <dsp:sp modelId="{8C83C87E-52A9-4FC0-A3C8-DF099CDDA813}">
      <dsp:nvSpPr>
        <dsp:cNvPr id="0" name=""/>
        <dsp:cNvSpPr/>
      </dsp:nvSpPr>
      <dsp:spPr>
        <a:xfrm>
          <a:off x="1852529" y="2177092"/>
          <a:ext cx="941832" cy="941832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700" b="1" kern="1200" dirty="0">
              <a:solidFill>
                <a:schemeClr val="tx1"/>
              </a:solidFill>
            </a:rPr>
            <a:t>Extensão</a:t>
          </a:r>
        </a:p>
      </dsp:txBody>
      <dsp:txXfrm>
        <a:off x="1990457" y="2315020"/>
        <a:ext cx="665976" cy="665976"/>
      </dsp:txXfrm>
    </dsp:sp>
    <dsp:sp modelId="{63E1B4BB-C07F-4454-A7F0-B45597A7605E}">
      <dsp:nvSpPr>
        <dsp:cNvPr id="0" name=""/>
        <dsp:cNvSpPr/>
      </dsp:nvSpPr>
      <dsp:spPr>
        <a:xfrm rot="10801166">
          <a:off x="1507853" y="2488839"/>
          <a:ext cx="243571" cy="3178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 dirty="0"/>
        </a:p>
      </dsp:txBody>
      <dsp:txXfrm rot="10800000">
        <a:off x="1580924" y="2552425"/>
        <a:ext cx="170500" cy="190720"/>
      </dsp:txXfrm>
    </dsp:sp>
    <dsp:sp modelId="{8A6AFDC8-69A2-4917-96BA-53B9595D7F30}">
      <dsp:nvSpPr>
        <dsp:cNvPr id="0" name=""/>
        <dsp:cNvSpPr/>
      </dsp:nvSpPr>
      <dsp:spPr>
        <a:xfrm>
          <a:off x="451128" y="2176617"/>
          <a:ext cx="941832" cy="941832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700" b="1" kern="1200" dirty="0">
              <a:solidFill>
                <a:schemeClr val="tx1"/>
              </a:solidFill>
            </a:rPr>
            <a:t>Graduação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700" b="1" kern="1200" dirty="0">
              <a:solidFill>
                <a:schemeClr val="tx1"/>
              </a:solidFill>
            </a:rPr>
            <a:t>Pós-graduação</a:t>
          </a:r>
        </a:p>
      </dsp:txBody>
      <dsp:txXfrm>
        <a:off x="589056" y="2314545"/>
        <a:ext cx="665976" cy="665976"/>
      </dsp:txXfrm>
    </dsp:sp>
    <dsp:sp modelId="{719B0763-4AB8-4561-93A5-7E2415B71C9C}">
      <dsp:nvSpPr>
        <dsp:cNvPr id="0" name=""/>
        <dsp:cNvSpPr/>
      </dsp:nvSpPr>
      <dsp:spPr>
        <a:xfrm rot="15120000">
          <a:off x="580574" y="1822872"/>
          <a:ext cx="250324" cy="3178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 dirty="0"/>
        </a:p>
      </dsp:txBody>
      <dsp:txXfrm rot="10800000">
        <a:off x="629726" y="1922157"/>
        <a:ext cx="175227" cy="190720"/>
      </dsp:txXfrm>
    </dsp:sp>
    <dsp:sp modelId="{C2BF3275-216D-4728-BDB0-09C17A37C1E8}">
      <dsp:nvSpPr>
        <dsp:cNvPr id="0" name=""/>
        <dsp:cNvSpPr/>
      </dsp:nvSpPr>
      <dsp:spPr>
        <a:xfrm>
          <a:off x="14134" y="831687"/>
          <a:ext cx="941832" cy="941832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700" b="1" kern="1200" dirty="0">
              <a:solidFill>
                <a:schemeClr val="tx1"/>
              </a:solidFill>
            </a:rPr>
            <a:t>Administração</a:t>
          </a:r>
        </a:p>
      </dsp:txBody>
      <dsp:txXfrm>
        <a:off x="152062" y="969615"/>
        <a:ext cx="665976" cy="665976"/>
      </dsp:txXfrm>
    </dsp:sp>
    <dsp:sp modelId="{CE7BD024-B3F4-4A4D-A179-352DAB72FC3A}">
      <dsp:nvSpPr>
        <dsp:cNvPr id="0" name=""/>
        <dsp:cNvSpPr/>
      </dsp:nvSpPr>
      <dsp:spPr>
        <a:xfrm rot="19410488">
          <a:off x="919793" y="733947"/>
          <a:ext cx="238259" cy="3178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 dirty="0"/>
        </a:p>
      </dsp:txBody>
      <dsp:txXfrm>
        <a:off x="926800" y="818775"/>
        <a:ext cx="166781" cy="1907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A8E4E5-7075-4229-B8DD-2AFF184A0920}">
      <dsp:nvSpPr>
        <dsp:cNvPr id="0" name=""/>
        <dsp:cNvSpPr/>
      </dsp:nvSpPr>
      <dsp:spPr>
        <a:xfrm>
          <a:off x="1132720" y="4222"/>
          <a:ext cx="941832" cy="941832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700" b="1" kern="1200" dirty="0">
              <a:solidFill>
                <a:schemeClr val="tx1"/>
              </a:solidFill>
            </a:rPr>
            <a:t>Ensino</a:t>
          </a:r>
        </a:p>
      </dsp:txBody>
      <dsp:txXfrm>
        <a:off x="1270648" y="142150"/>
        <a:ext cx="665976" cy="665976"/>
      </dsp:txXfrm>
    </dsp:sp>
    <dsp:sp modelId="{FD6BA4D2-F239-4429-A50C-D61D6065735D}">
      <dsp:nvSpPr>
        <dsp:cNvPr id="0" name=""/>
        <dsp:cNvSpPr/>
      </dsp:nvSpPr>
      <dsp:spPr>
        <a:xfrm rot="2116789">
          <a:off x="2052328" y="725684"/>
          <a:ext cx="260141" cy="317868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 dirty="0"/>
        </a:p>
      </dsp:txBody>
      <dsp:txXfrm>
        <a:off x="2059495" y="766721"/>
        <a:ext cx="182099" cy="190720"/>
      </dsp:txXfrm>
    </dsp:sp>
    <dsp:sp modelId="{B10EC598-4E46-45FF-87AE-8052A9251D5A}">
      <dsp:nvSpPr>
        <dsp:cNvPr id="0" name=""/>
        <dsp:cNvSpPr/>
      </dsp:nvSpPr>
      <dsp:spPr>
        <a:xfrm>
          <a:off x="2302265" y="831687"/>
          <a:ext cx="941832" cy="941832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700" b="1" kern="1200" dirty="0">
              <a:solidFill>
                <a:schemeClr val="tx1"/>
              </a:solidFill>
            </a:rPr>
            <a:t>Pesquisa</a:t>
          </a:r>
        </a:p>
      </dsp:txBody>
      <dsp:txXfrm>
        <a:off x="2440193" y="969615"/>
        <a:ext cx="665976" cy="665976"/>
      </dsp:txXfrm>
    </dsp:sp>
    <dsp:sp modelId="{B8898C15-1021-4059-BDC5-E226BF4716EF}">
      <dsp:nvSpPr>
        <dsp:cNvPr id="0" name=""/>
        <dsp:cNvSpPr/>
      </dsp:nvSpPr>
      <dsp:spPr>
        <a:xfrm rot="6509011">
          <a:off x="2424241" y="1809589"/>
          <a:ext cx="252677" cy="3178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 dirty="0"/>
        </a:p>
      </dsp:txBody>
      <dsp:txXfrm rot="10800000">
        <a:off x="2474158" y="1837217"/>
        <a:ext cx="176874" cy="190720"/>
      </dsp:txXfrm>
    </dsp:sp>
    <dsp:sp modelId="{8C83C87E-52A9-4FC0-A3C8-DF099CDDA813}">
      <dsp:nvSpPr>
        <dsp:cNvPr id="0" name=""/>
        <dsp:cNvSpPr/>
      </dsp:nvSpPr>
      <dsp:spPr>
        <a:xfrm>
          <a:off x="1852529" y="2177092"/>
          <a:ext cx="941832" cy="941832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700" b="1" kern="1200" dirty="0">
              <a:solidFill>
                <a:schemeClr val="tx1"/>
              </a:solidFill>
            </a:rPr>
            <a:t>Extensão</a:t>
          </a:r>
        </a:p>
      </dsp:txBody>
      <dsp:txXfrm>
        <a:off x="1990457" y="2315020"/>
        <a:ext cx="665976" cy="665976"/>
      </dsp:txXfrm>
    </dsp:sp>
    <dsp:sp modelId="{63E1B4BB-C07F-4454-A7F0-B45597A7605E}">
      <dsp:nvSpPr>
        <dsp:cNvPr id="0" name=""/>
        <dsp:cNvSpPr/>
      </dsp:nvSpPr>
      <dsp:spPr>
        <a:xfrm rot="10801166">
          <a:off x="1507853" y="2488839"/>
          <a:ext cx="243571" cy="3178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 dirty="0"/>
        </a:p>
      </dsp:txBody>
      <dsp:txXfrm rot="10800000">
        <a:off x="1580924" y="2552425"/>
        <a:ext cx="170500" cy="190720"/>
      </dsp:txXfrm>
    </dsp:sp>
    <dsp:sp modelId="{8A6AFDC8-69A2-4917-96BA-53B9595D7F30}">
      <dsp:nvSpPr>
        <dsp:cNvPr id="0" name=""/>
        <dsp:cNvSpPr/>
      </dsp:nvSpPr>
      <dsp:spPr>
        <a:xfrm>
          <a:off x="451128" y="2176617"/>
          <a:ext cx="941832" cy="941832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700" b="1" kern="1200" dirty="0">
              <a:solidFill>
                <a:schemeClr val="tx1"/>
              </a:solidFill>
            </a:rPr>
            <a:t>Graduação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700" b="1" kern="1200" dirty="0">
              <a:solidFill>
                <a:schemeClr val="tx1"/>
              </a:solidFill>
            </a:rPr>
            <a:t>Pós-graduação</a:t>
          </a:r>
        </a:p>
      </dsp:txBody>
      <dsp:txXfrm>
        <a:off x="589056" y="2314545"/>
        <a:ext cx="665976" cy="665976"/>
      </dsp:txXfrm>
    </dsp:sp>
    <dsp:sp modelId="{719B0763-4AB8-4561-93A5-7E2415B71C9C}">
      <dsp:nvSpPr>
        <dsp:cNvPr id="0" name=""/>
        <dsp:cNvSpPr/>
      </dsp:nvSpPr>
      <dsp:spPr>
        <a:xfrm rot="15120000">
          <a:off x="580574" y="1822872"/>
          <a:ext cx="250324" cy="3178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 dirty="0"/>
        </a:p>
      </dsp:txBody>
      <dsp:txXfrm rot="10800000">
        <a:off x="629726" y="1922157"/>
        <a:ext cx="175227" cy="190720"/>
      </dsp:txXfrm>
    </dsp:sp>
    <dsp:sp modelId="{C2BF3275-216D-4728-BDB0-09C17A37C1E8}">
      <dsp:nvSpPr>
        <dsp:cNvPr id="0" name=""/>
        <dsp:cNvSpPr/>
      </dsp:nvSpPr>
      <dsp:spPr>
        <a:xfrm>
          <a:off x="14134" y="831687"/>
          <a:ext cx="941832" cy="941832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700" b="1" kern="1200" dirty="0">
              <a:solidFill>
                <a:schemeClr val="tx1"/>
              </a:solidFill>
            </a:rPr>
            <a:t>Administração</a:t>
          </a:r>
        </a:p>
      </dsp:txBody>
      <dsp:txXfrm>
        <a:off x="152062" y="969615"/>
        <a:ext cx="665976" cy="665976"/>
      </dsp:txXfrm>
    </dsp:sp>
    <dsp:sp modelId="{CE7BD024-B3F4-4A4D-A179-352DAB72FC3A}">
      <dsp:nvSpPr>
        <dsp:cNvPr id="0" name=""/>
        <dsp:cNvSpPr/>
      </dsp:nvSpPr>
      <dsp:spPr>
        <a:xfrm rot="19410488">
          <a:off x="919793" y="733947"/>
          <a:ext cx="238259" cy="3178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 dirty="0"/>
        </a:p>
      </dsp:txBody>
      <dsp:txXfrm>
        <a:off x="926800" y="818775"/>
        <a:ext cx="166781" cy="1907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A8E4E5-7075-4229-B8DD-2AFF184A0920}">
      <dsp:nvSpPr>
        <dsp:cNvPr id="0" name=""/>
        <dsp:cNvSpPr/>
      </dsp:nvSpPr>
      <dsp:spPr>
        <a:xfrm>
          <a:off x="1132720" y="4222"/>
          <a:ext cx="941832" cy="941832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700" b="1" kern="1200" dirty="0">
              <a:solidFill>
                <a:schemeClr val="tx1"/>
              </a:solidFill>
            </a:rPr>
            <a:t>Ensino</a:t>
          </a:r>
        </a:p>
      </dsp:txBody>
      <dsp:txXfrm>
        <a:off x="1270648" y="142150"/>
        <a:ext cx="665976" cy="665976"/>
      </dsp:txXfrm>
    </dsp:sp>
    <dsp:sp modelId="{FD6BA4D2-F239-4429-A50C-D61D6065735D}">
      <dsp:nvSpPr>
        <dsp:cNvPr id="0" name=""/>
        <dsp:cNvSpPr/>
      </dsp:nvSpPr>
      <dsp:spPr>
        <a:xfrm rot="2116789">
          <a:off x="2052328" y="725684"/>
          <a:ext cx="260141" cy="317868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 dirty="0"/>
        </a:p>
      </dsp:txBody>
      <dsp:txXfrm>
        <a:off x="2059495" y="766721"/>
        <a:ext cx="182099" cy="190720"/>
      </dsp:txXfrm>
    </dsp:sp>
    <dsp:sp modelId="{B10EC598-4E46-45FF-87AE-8052A9251D5A}">
      <dsp:nvSpPr>
        <dsp:cNvPr id="0" name=""/>
        <dsp:cNvSpPr/>
      </dsp:nvSpPr>
      <dsp:spPr>
        <a:xfrm>
          <a:off x="2302265" y="831687"/>
          <a:ext cx="941832" cy="941832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700" b="1" kern="1200" dirty="0">
              <a:solidFill>
                <a:schemeClr val="tx1"/>
              </a:solidFill>
            </a:rPr>
            <a:t>Pesquisa</a:t>
          </a:r>
        </a:p>
      </dsp:txBody>
      <dsp:txXfrm>
        <a:off x="2440193" y="969615"/>
        <a:ext cx="665976" cy="665976"/>
      </dsp:txXfrm>
    </dsp:sp>
    <dsp:sp modelId="{B8898C15-1021-4059-BDC5-E226BF4716EF}">
      <dsp:nvSpPr>
        <dsp:cNvPr id="0" name=""/>
        <dsp:cNvSpPr/>
      </dsp:nvSpPr>
      <dsp:spPr>
        <a:xfrm rot="6509011">
          <a:off x="2424241" y="1809589"/>
          <a:ext cx="252677" cy="3178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 dirty="0"/>
        </a:p>
      </dsp:txBody>
      <dsp:txXfrm rot="10800000">
        <a:off x="2474158" y="1837217"/>
        <a:ext cx="176874" cy="190720"/>
      </dsp:txXfrm>
    </dsp:sp>
    <dsp:sp modelId="{8C83C87E-52A9-4FC0-A3C8-DF099CDDA813}">
      <dsp:nvSpPr>
        <dsp:cNvPr id="0" name=""/>
        <dsp:cNvSpPr/>
      </dsp:nvSpPr>
      <dsp:spPr>
        <a:xfrm>
          <a:off x="1852529" y="2177092"/>
          <a:ext cx="941832" cy="941832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700" b="1" kern="1200" dirty="0">
              <a:solidFill>
                <a:schemeClr val="tx1"/>
              </a:solidFill>
            </a:rPr>
            <a:t>Extensão</a:t>
          </a:r>
        </a:p>
      </dsp:txBody>
      <dsp:txXfrm>
        <a:off x="1990457" y="2315020"/>
        <a:ext cx="665976" cy="665976"/>
      </dsp:txXfrm>
    </dsp:sp>
    <dsp:sp modelId="{63E1B4BB-C07F-4454-A7F0-B45597A7605E}">
      <dsp:nvSpPr>
        <dsp:cNvPr id="0" name=""/>
        <dsp:cNvSpPr/>
      </dsp:nvSpPr>
      <dsp:spPr>
        <a:xfrm rot="10801166">
          <a:off x="1507853" y="2488839"/>
          <a:ext cx="243571" cy="3178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 dirty="0"/>
        </a:p>
      </dsp:txBody>
      <dsp:txXfrm rot="10800000">
        <a:off x="1580924" y="2552425"/>
        <a:ext cx="170500" cy="190720"/>
      </dsp:txXfrm>
    </dsp:sp>
    <dsp:sp modelId="{8A6AFDC8-69A2-4917-96BA-53B9595D7F30}">
      <dsp:nvSpPr>
        <dsp:cNvPr id="0" name=""/>
        <dsp:cNvSpPr/>
      </dsp:nvSpPr>
      <dsp:spPr>
        <a:xfrm>
          <a:off x="451128" y="2176617"/>
          <a:ext cx="941832" cy="941832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700" b="1" kern="1200" dirty="0">
              <a:solidFill>
                <a:schemeClr val="tx1"/>
              </a:solidFill>
            </a:rPr>
            <a:t>Graduação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700" b="1" kern="1200" dirty="0">
              <a:solidFill>
                <a:schemeClr val="tx1"/>
              </a:solidFill>
            </a:rPr>
            <a:t>Pós-graduação</a:t>
          </a:r>
        </a:p>
      </dsp:txBody>
      <dsp:txXfrm>
        <a:off x="589056" y="2314545"/>
        <a:ext cx="665976" cy="665976"/>
      </dsp:txXfrm>
    </dsp:sp>
    <dsp:sp modelId="{719B0763-4AB8-4561-93A5-7E2415B71C9C}">
      <dsp:nvSpPr>
        <dsp:cNvPr id="0" name=""/>
        <dsp:cNvSpPr/>
      </dsp:nvSpPr>
      <dsp:spPr>
        <a:xfrm rot="15120000">
          <a:off x="580574" y="1822872"/>
          <a:ext cx="250324" cy="3178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 dirty="0"/>
        </a:p>
      </dsp:txBody>
      <dsp:txXfrm rot="10800000">
        <a:off x="629726" y="1922157"/>
        <a:ext cx="175227" cy="190720"/>
      </dsp:txXfrm>
    </dsp:sp>
    <dsp:sp modelId="{C2BF3275-216D-4728-BDB0-09C17A37C1E8}">
      <dsp:nvSpPr>
        <dsp:cNvPr id="0" name=""/>
        <dsp:cNvSpPr/>
      </dsp:nvSpPr>
      <dsp:spPr>
        <a:xfrm>
          <a:off x="14134" y="831687"/>
          <a:ext cx="941832" cy="941832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700" b="1" kern="1200" dirty="0">
              <a:solidFill>
                <a:schemeClr val="tx1"/>
              </a:solidFill>
            </a:rPr>
            <a:t>Administração</a:t>
          </a:r>
        </a:p>
      </dsp:txBody>
      <dsp:txXfrm>
        <a:off x="152062" y="969615"/>
        <a:ext cx="665976" cy="665976"/>
      </dsp:txXfrm>
    </dsp:sp>
    <dsp:sp modelId="{CE7BD024-B3F4-4A4D-A179-352DAB72FC3A}">
      <dsp:nvSpPr>
        <dsp:cNvPr id="0" name=""/>
        <dsp:cNvSpPr/>
      </dsp:nvSpPr>
      <dsp:spPr>
        <a:xfrm rot="19410488">
          <a:off x="919793" y="733947"/>
          <a:ext cx="238259" cy="3178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 dirty="0"/>
        </a:p>
      </dsp:txBody>
      <dsp:txXfrm>
        <a:off x="926800" y="818775"/>
        <a:ext cx="166781" cy="1907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A8E4E5-7075-4229-B8DD-2AFF184A0920}">
      <dsp:nvSpPr>
        <dsp:cNvPr id="0" name=""/>
        <dsp:cNvSpPr/>
      </dsp:nvSpPr>
      <dsp:spPr>
        <a:xfrm>
          <a:off x="1132720" y="4222"/>
          <a:ext cx="941832" cy="941832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700" b="1" kern="1200" dirty="0">
              <a:solidFill>
                <a:schemeClr val="tx1"/>
              </a:solidFill>
            </a:rPr>
            <a:t>Ensino</a:t>
          </a:r>
        </a:p>
      </dsp:txBody>
      <dsp:txXfrm>
        <a:off x="1270648" y="142150"/>
        <a:ext cx="665976" cy="665976"/>
      </dsp:txXfrm>
    </dsp:sp>
    <dsp:sp modelId="{FD6BA4D2-F239-4429-A50C-D61D6065735D}">
      <dsp:nvSpPr>
        <dsp:cNvPr id="0" name=""/>
        <dsp:cNvSpPr/>
      </dsp:nvSpPr>
      <dsp:spPr>
        <a:xfrm rot="2116789">
          <a:off x="2052328" y="725684"/>
          <a:ext cx="260141" cy="317868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 dirty="0"/>
        </a:p>
      </dsp:txBody>
      <dsp:txXfrm>
        <a:off x="2059495" y="766721"/>
        <a:ext cx="182099" cy="190720"/>
      </dsp:txXfrm>
    </dsp:sp>
    <dsp:sp modelId="{B10EC598-4E46-45FF-87AE-8052A9251D5A}">
      <dsp:nvSpPr>
        <dsp:cNvPr id="0" name=""/>
        <dsp:cNvSpPr/>
      </dsp:nvSpPr>
      <dsp:spPr>
        <a:xfrm>
          <a:off x="2302265" y="831687"/>
          <a:ext cx="941832" cy="941832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700" b="1" kern="1200" dirty="0">
              <a:solidFill>
                <a:schemeClr val="tx1"/>
              </a:solidFill>
            </a:rPr>
            <a:t>Pesquisa</a:t>
          </a:r>
        </a:p>
      </dsp:txBody>
      <dsp:txXfrm>
        <a:off x="2440193" y="969615"/>
        <a:ext cx="665976" cy="665976"/>
      </dsp:txXfrm>
    </dsp:sp>
    <dsp:sp modelId="{B8898C15-1021-4059-BDC5-E226BF4716EF}">
      <dsp:nvSpPr>
        <dsp:cNvPr id="0" name=""/>
        <dsp:cNvSpPr/>
      </dsp:nvSpPr>
      <dsp:spPr>
        <a:xfrm rot="6509011">
          <a:off x="2424241" y="1809589"/>
          <a:ext cx="252677" cy="3178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 dirty="0"/>
        </a:p>
      </dsp:txBody>
      <dsp:txXfrm rot="10800000">
        <a:off x="2474158" y="1837217"/>
        <a:ext cx="176874" cy="190720"/>
      </dsp:txXfrm>
    </dsp:sp>
    <dsp:sp modelId="{8C83C87E-52A9-4FC0-A3C8-DF099CDDA813}">
      <dsp:nvSpPr>
        <dsp:cNvPr id="0" name=""/>
        <dsp:cNvSpPr/>
      </dsp:nvSpPr>
      <dsp:spPr>
        <a:xfrm>
          <a:off x="1852529" y="2177092"/>
          <a:ext cx="941832" cy="941832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700" b="1" kern="1200" dirty="0">
              <a:solidFill>
                <a:schemeClr val="tx1"/>
              </a:solidFill>
            </a:rPr>
            <a:t>Extensão</a:t>
          </a:r>
        </a:p>
      </dsp:txBody>
      <dsp:txXfrm>
        <a:off x="1990457" y="2315020"/>
        <a:ext cx="665976" cy="665976"/>
      </dsp:txXfrm>
    </dsp:sp>
    <dsp:sp modelId="{63E1B4BB-C07F-4454-A7F0-B45597A7605E}">
      <dsp:nvSpPr>
        <dsp:cNvPr id="0" name=""/>
        <dsp:cNvSpPr/>
      </dsp:nvSpPr>
      <dsp:spPr>
        <a:xfrm rot="10801166">
          <a:off x="1507853" y="2488839"/>
          <a:ext cx="243571" cy="3178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 dirty="0"/>
        </a:p>
      </dsp:txBody>
      <dsp:txXfrm rot="10800000">
        <a:off x="1580924" y="2552425"/>
        <a:ext cx="170500" cy="190720"/>
      </dsp:txXfrm>
    </dsp:sp>
    <dsp:sp modelId="{8A6AFDC8-69A2-4917-96BA-53B9595D7F30}">
      <dsp:nvSpPr>
        <dsp:cNvPr id="0" name=""/>
        <dsp:cNvSpPr/>
      </dsp:nvSpPr>
      <dsp:spPr>
        <a:xfrm>
          <a:off x="451128" y="2176617"/>
          <a:ext cx="941832" cy="941832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700" b="1" kern="1200" dirty="0">
              <a:solidFill>
                <a:schemeClr val="tx1"/>
              </a:solidFill>
            </a:rPr>
            <a:t>Graduação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700" b="1" kern="1200" dirty="0">
              <a:solidFill>
                <a:schemeClr val="tx1"/>
              </a:solidFill>
            </a:rPr>
            <a:t>Pós-graduação</a:t>
          </a:r>
        </a:p>
      </dsp:txBody>
      <dsp:txXfrm>
        <a:off x="589056" y="2314545"/>
        <a:ext cx="665976" cy="665976"/>
      </dsp:txXfrm>
    </dsp:sp>
    <dsp:sp modelId="{719B0763-4AB8-4561-93A5-7E2415B71C9C}">
      <dsp:nvSpPr>
        <dsp:cNvPr id="0" name=""/>
        <dsp:cNvSpPr/>
      </dsp:nvSpPr>
      <dsp:spPr>
        <a:xfrm rot="15120000">
          <a:off x="580574" y="1822872"/>
          <a:ext cx="250324" cy="3178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 dirty="0"/>
        </a:p>
      </dsp:txBody>
      <dsp:txXfrm rot="10800000">
        <a:off x="629726" y="1922157"/>
        <a:ext cx="175227" cy="190720"/>
      </dsp:txXfrm>
    </dsp:sp>
    <dsp:sp modelId="{C2BF3275-216D-4728-BDB0-09C17A37C1E8}">
      <dsp:nvSpPr>
        <dsp:cNvPr id="0" name=""/>
        <dsp:cNvSpPr/>
      </dsp:nvSpPr>
      <dsp:spPr>
        <a:xfrm>
          <a:off x="14134" y="831687"/>
          <a:ext cx="941832" cy="941832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700" b="1" kern="1200" dirty="0">
              <a:solidFill>
                <a:schemeClr val="tx1"/>
              </a:solidFill>
            </a:rPr>
            <a:t>Administração</a:t>
          </a:r>
        </a:p>
      </dsp:txBody>
      <dsp:txXfrm>
        <a:off x="152062" y="969615"/>
        <a:ext cx="665976" cy="665976"/>
      </dsp:txXfrm>
    </dsp:sp>
    <dsp:sp modelId="{CE7BD024-B3F4-4A4D-A179-352DAB72FC3A}">
      <dsp:nvSpPr>
        <dsp:cNvPr id="0" name=""/>
        <dsp:cNvSpPr/>
      </dsp:nvSpPr>
      <dsp:spPr>
        <a:xfrm rot="19410488">
          <a:off x="919793" y="733947"/>
          <a:ext cx="238259" cy="3178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 dirty="0"/>
        </a:p>
      </dsp:txBody>
      <dsp:txXfrm>
        <a:off x="926800" y="818775"/>
        <a:ext cx="166781" cy="1907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A8E4E5-7075-4229-B8DD-2AFF184A0920}">
      <dsp:nvSpPr>
        <dsp:cNvPr id="0" name=""/>
        <dsp:cNvSpPr/>
      </dsp:nvSpPr>
      <dsp:spPr>
        <a:xfrm>
          <a:off x="1132720" y="4222"/>
          <a:ext cx="941832" cy="941832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700" b="1" kern="1200" dirty="0">
              <a:solidFill>
                <a:schemeClr val="tx1"/>
              </a:solidFill>
            </a:rPr>
            <a:t>Ensino</a:t>
          </a:r>
        </a:p>
      </dsp:txBody>
      <dsp:txXfrm>
        <a:off x="1270648" y="142150"/>
        <a:ext cx="665976" cy="665976"/>
      </dsp:txXfrm>
    </dsp:sp>
    <dsp:sp modelId="{FD6BA4D2-F239-4429-A50C-D61D6065735D}">
      <dsp:nvSpPr>
        <dsp:cNvPr id="0" name=""/>
        <dsp:cNvSpPr/>
      </dsp:nvSpPr>
      <dsp:spPr>
        <a:xfrm rot="2116789">
          <a:off x="2052328" y="725684"/>
          <a:ext cx="260141" cy="317868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 dirty="0"/>
        </a:p>
      </dsp:txBody>
      <dsp:txXfrm>
        <a:off x="2059495" y="766721"/>
        <a:ext cx="182099" cy="190720"/>
      </dsp:txXfrm>
    </dsp:sp>
    <dsp:sp modelId="{B10EC598-4E46-45FF-87AE-8052A9251D5A}">
      <dsp:nvSpPr>
        <dsp:cNvPr id="0" name=""/>
        <dsp:cNvSpPr/>
      </dsp:nvSpPr>
      <dsp:spPr>
        <a:xfrm>
          <a:off x="2302265" y="831687"/>
          <a:ext cx="941832" cy="941832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700" b="1" kern="1200" dirty="0">
              <a:solidFill>
                <a:schemeClr val="tx1"/>
              </a:solidFill>
            </a:rPr>
            <a:t>Pesquisa</a:t>
          </a:r>
        </a:p>
      </dsp:txBody>
      <dsp:txXfrm>
        <a:off x="2440193" y="969615"/>
        <a:ext cx="665976" cy="665976"/>
      </dsp:txXfrm>
    </dsp:sp>
    <dsp:sp modelId="{B8898C15-1021-4059-BDC5-E226BF4716EF}">
      <dsp:nvSpPr>
        <dsp:cNvPr id="0" name=""/>
        <dsp:cNvSpPr/>
      </dsp:nvSpPr>
      <dsp:spPr>
        <a:xfrm rot="6509011">
          <a:off x="2424241" y="1809589"/>
          <a:ext cx="252677" cy="3178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 dirty="0"/>
        </a:p>
      </dsp:txBody>
      <dsp:txXfrm rot="10800000">
        <a:off x="2474158" y="1837217"/>
        <a:ext cx="176874" cy="190720"/>
      </dsp:txXfrm>
    </dsp:sp>
    <dsp:sp modelId="{8C83C87E-52A9-4FC0-A3C8-DF099CDDA813}">
      <dsp:nvSpPr>
        <dsp:cNvPr id="0" name=""/>
        <dsp:cNvSpPr/>
      </dsp:nvSpPr>
      <dsp:spPr>
        <a:xfrm>
          <a:off x="1852529" y="2177092"/>
          <a:ext cx="941832" cy="941832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700" b="1" kern="1200" dirty="0">
              <a:solidFill>
                <a:schemeClr val="tx1"/>
              </a:solidFill>
            </a:rPr>
            <a:t>Extensão</a:t>
          </a:r>
        </a:p>
      </dsp:txBody>
      <dsp:txXfrm>
        <a:off x="1990457" y="2315020"/>
        <a:ext cx="665976" cy="665976"/>
      </dsp:txXfrm>
    </dsp:sp>
    <dsp:sp modelId="{63E1B4BB-C07F-4454-A7F0-B45597A7605E}">
      <dsp:nvSpPr>
        <dsp:cNvPr id="0" name=""/>
        <dsp:cNvSpPr/>
      </dsp:nvSpPr>
      <dsp:spPr>
        <a:xfrm rot="10801166">
          <a:off x="1507853" y="2488839"/>
          <a:ext cx="243571" cy="3178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 dirty="0"/>
        </a:p>
      </dsp:txBody>
      <dsp:txXfrm rot="10800000">
        <a:off x="1580924" y="2552425"/>
        <a:ext cx="170500" cy="190720"/>
      </dsp:txXfrm>
    </dsp:sp>
    <dsp:sp modelId="{8A6AFDC8-69A2-4917-96BA-53B9595D7F30}">
      <dsp:nvSpPr>
        <dsp:cNvPr id="0" name=""/>
        <dsp:cNvSpPr/>
      </dsp:nvSpPr>
      <dsp:spPr>
        <a:xfrm>
          <a:off x="451128" y="2176617"/>
          <a:ext cx="941832" cy="941832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700" b="1" kern="1200" dirty="0">
              <a:solidFill>
                <a:schemeClr val="tx1"/>
              </a:solidFill>
            </a:rPr>
            <a:t>Graduação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700" b="1" kern="1200" dirty="0">
              <a:solidFill>
                <a:schemeClr val="tx1"/>
              </a:solidFill>
            </a:rPr>
            <a:t>Pós-graduação</a:t>
          </a:r>
        </a:p>
      </dsp:txBody>
      <dsp:txXfrm>
        <a:off x="589056" y="2314545"/>
        <a:ext cx="665976" cy="665976"/>
      </dsp:txXfrm>
    </dsp:sp>
    <dsp:sp modelId="{719B0763-4AB8-4561-93A5-7E2415B71C9C}">
      <dsp:nvSpPr>
        <dsp:cNvPr id="0" name=""/>
        <dsp:cNvSpPr/>
      </dsp:nvSpPr>
      <dsp:spPr>
        <a:xfrm rot="15120000">
          <a:off x="580574" y="1822872"/>
          <a:ext cx="250324" cy="3178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 dirty="0"/>
        </a:p>
      </dsp:txBody>
      <dsp:txXfrm rot="10800000">
        <a:off x="629726" y="1922157"/>
        <a:ext cx="175227" cy="190720"/>
      </dsp:txXfrm>
    </dsp:sp>
    <dsp:sp modelId="{C2BF3275-216D-4728-BDB0-09C17A37C1E8}">
      <dsp:nvSpPr>
        <dsp:cNvPr id="0" name=""/>
        <dsp:cNvSpPr/>
      </dsp:nvSpPr>
      <dsp:spPr>
        <a:xfrm>
          <a:off x="14134" y="831687"/>
          <a:ext cx="941832" cy="941832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700" b="1" kern="1200" dirty="0">
              <a:solidFill>
                <a:schemeClr val="tx1"/>
              </a:solidFill>
            </a:rPr>
            <a:t>Administração</a:t>
          </a:r>
        </a:p>
      </dsp:txBody>
      <dsp:txXfrm>
        <a:off x="152062" y="969615"/>
        <a:ext cx="665976" cy="665976"/>
      </dsp:txXfrm>
    </dsp:sp>
    <dsp:sp modelId="{CE7BD024-B3F4-4A4D-A179-352DAB72FC3A}">
      <dsp:nvSpPr>
        <dsp:cNvPr id="0" name=""/>
        <dsp:cNvSpPr/>
      </dsp:nvSpPr>
      <dsp:spPr>
        <a:xfrm rot="19410488">
          <a:off x="919793" y="733947"/>
          <a:ext cx="238259" cy="3178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 dirty="0"/>
        </a:p>
      </dsp:txBody>
      <dsp:txXfrm>
        <a:off x="926800" y="818775"/>
        <a:ext cx="166781" cy="1907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A8E4E5-7075-4229-B8DD-2AFF184A0920}">
      <dsp:nvSpPr>
        <dsp:cNvPr id="0" name=""/>
        <dsp:cNvSpPr/>
      </dsp:nvSpPr>
      <dsp:spPr>
        <a:xfrm>
          <a:off x="1132720" y="4222"/>
          <a:ext cx="941832" cy="941832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700" b="1" kern="1200" dirty="0">
              <a:solidFill>
                <a:schemeClr val="tx1"/>
              </a:solidFill>
            </a:rPr>
            <a:t>Ensino</a:t>
          </a:r>
        </a:p>
      </dsp:txBody>
      <dsp:txXfrm>
        <a:off x="1270648" y="142150"/>
        <a:ext cx="665976" cy="665976"/>
      </dsp:txXfrm>
    </dsp:sp>
    <dsp:sp modelId="{FD6BA4D2-F239-4429-A50C-D61D6065735D}">
      <dsp:nvSpPr>
        <dsp:cNvPr id="0" name=""/>
        <dsp:cNvSpPr/>
      </dsp:nvSpPr>
      <dsp:spPr>
        <a:xfrm rot="2116789">
          <a:off x="2052328" y="725684"/>
          <a:ext cx="260141" cy="317868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 dirty="0"/>
        </a:p>
      </dsp:txBody>
      <dsp:txXfrm>
        <a:off x="2059495" y="766721"/>
        <a:ext cx="182099" cy="190720"/>
      </dsp:txXfrm>
    </dsp:sp>
    <dsp:sp modelId="{B10EC598-4E46-45FF-87AE-8052A9251D5A}">
      <dsp:nvSpPr>
        <dsp:cNvPr id="0" name=""/>
        <dsp:cNvSpPr/>
      </dsp:nvSpPr>
      <dsp:spPr>
        <a:xfrm>
          <a:off x="2302265" y="831687"/>
          <a:ext cx="941832" cy="941832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700" b="1" kern="1200" dirty="0">
              <a:solidFill>
                <a:schemeClr val="tx1"/>
              </a:solidFill>
            </a:rPr>
            <a:t>Pesquisa</a:t>
          </a:r>
        </a:p>
      </dsp:txBody>
      <dsp:txXfrm>
        <a:off x="2440193" y="969615"/>
        <a:ext cx="665976" cy="665976"/>
      </dsp:txXfrm>
    </dsp:sp>
    <dsp:sp modelId="{B8898C15-1021-4059-BDC5-E226BF4716EF}">
      <dsp:nvSpPr>
        <dsp:cNvPr id="0" name=""/>
        <dsp:cNvSpPr/>
      </dsp:nvSpPr>
      <dsp:spPr>
        <a:xfrm rot="6509011">
          <a:off x="2424241" y="1809589"/>
          <a:ext cx="252677" cy="3178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 dirty="0"/>
        </a:p>
      </dsp:txBody>
      <dsp:txXfrm rot="10800000">
        <a:off x="2474158" y="1837217"/>
        <a:ext cx="176874" cy="190720"/>
      </dsp:txXfrm>
    </dsp:sp>
    <dsp:sp modelId="{8C83C87E-52A9-4FC0-A3C8-DF099CDDA813}">
      <dsp:nvSpPr>
        <dsp:cNvPr id="0" name=""/>
        <dsp:cNvSpPr/>
      </dsp:nvSpPr>
      <dsp:spPr>
        <a:xfrm>
          <a:off x="1852529" y="2177092"/>
          <a:ext cx="941832" cy="941832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700" b="1" kern="1200" dirty="0">
              <a:solidFill>
                <a:schemeClr val="tx1"/>
              </a:solidFill>
            </a:rPr>
            <a:t>Extensão</a:t>
          </a:r>
        </a:p>
      </dsp:txBody>
      <dsp:txXfrm>
        <a:off x="1990457" y="2315020"/>
        <a:ext cx="665976" cy="665976"/>
      </dsp:txXfrm>
    </dsp:sp>
    <dsp:sp modelId="{63E1B4BB-C07F-4454-A7F0-B45597A7605E}">
      <dsp:nvSpPr>
        <dsp:cNvPr id="0" name=""/>
        <dsp:cNvSpPr/>
      </dsp:nvSpPr>
      <dsp:spPr>
        <a:xfrm rot="10801166">
          <a:off x="1507853" y="2488839"/>
          <a:ext cx="243571" cy="3178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 dirty="0"/>
        </a:p>
      </dsp:txBody>
      <dsp:txXfrm rot="10800000">
        <a:off x="1580924" y="2552425"/>
        <a:ext cx="170500" cy="190720"/>
      </dsp:txXfrm>
    </dsp:sp>
    <dsp:sp modelId="{8A6AFDC8-69A2-4917-96BA-53B9595D7F30}">
      <dsp:nvSpPr>
        <dsp:cNvPr id="0" name=""/>
        <dsp:cNvSpPr/>
      </dsp:nvSpPr>
      <dsp:spPr>
        <a:xfrm>
          <a:off x="451128" y="2176617"/>
          <a:ext cx="941832" cy="941832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700" b="1" kern="1200" dirty="0">
              <a:solidFill>
                <a:schemeClr val="tx1"/>
              </a:solidFill>
            </a:rPr>
            <a:t>Graduação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700" b="1" kern="1200" dirty="0">
              <a:solidFill>
                <a:schemeClr val="tx1"/>
              </a:solidFill>
            </a:rPr>
            <a:t>Pós-graduação</a:t>
          </a:r>
        </a:p>
      </dsp:txBody>
      <dsp:txXfrm>
        <a:off x="589056" y="2314545"/>
        <a:ext cx="665976" cy="665976"/>
      </dsp:txXfrm>
    </dsp:sp>
    <dsp:sp modelId="{719B0763-4AB8-4561-93A5-7E2415B71C9C}">
      <dsp:nvSpPr>
        <dsp:cNvPr id="0" name=""/>
        <dsp:cNvSpPr/>
      </dsp:nvSpPr>
      <dsp:spPr>
        <a:xfrm rot="15120000">
          <a:off x="580574" y="1822872"/>
          <a:ext cx="250324" cy="3178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 dirty="0"/>
        </a:p>
      </dsp:txBody>
      <dsp:txXfrm rot="10800000">
        <a:off x="629726" y="1922157"/>
        <a:ext cx="175227" cy="190720"/>
      </dsp:txXfrm>
    </dsp:sp>
    <dsp:sp modelId="{C2BF3275-216D-4728-BDB0-09C17A37C1E8}">
      <dsp:nvSpPr>
        <dsp:cNvPr id="0" name=""/>
        <dsp:cNvSpPr/>
      </dsp:nvSpPr>
      <dsp:spPr>
        <a:xfrm>
          <a:off x="14134" y="831687"/>
          <a:ext cx="941832" cy="941832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700" b="1" kern="1200" dirty="0">
              <a:solidFill>
                <a:schemeClr val="tx1"/>
              </a:solidFill>
            </a:rPr>
            <a:t>Administração</a:t>
          </a:r>
        </a:p>
      </dsp:txBody>
      <dsp:txXfrm>
        <a:off x="152062" y="969615"/>
        <a:ext cx="665976" cy="665976"/>
      </dsp:txXfrm>
    </dsp:sp>
    <dsp:sp modelId="{CE7BD024-B3F4-4A4D-A179-352DAB72FC3A}">
      <dsp:nvSpPr>
        <dsp:cNvPr id="0" name=""/>
        <dsp:cNvSpPr/>
      </dsp:nvSpPr>
      <dsp:spPr>
        <a:xfrm rot="19410488">
          <a:off x="919793" y="733947"/>
          <a:ext cx="238259" cy="3178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 dirty="0"/>
        </a:p>
      </dsp:txBody>
      <dsp:txXfrm>
        <a:off x="926800" y="818775"/>
        <a:ext cx="166781" cy="190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ea6fe06f4b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ea6fe06f4b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1786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ea6fe06f4b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ea6fe06f4b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3031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ea6fe06f4b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ea6fe06f4b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7017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ea6fe06f4b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ea6fe06f4b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7108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ea6fe06f4b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ea6fe06f4b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85341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ea6fe06f4b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ea6fe06f4b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1211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ea6fe06f4b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ea6fe06f4b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54567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85" y="-13749"/>
            <a:ext cx="6008913" cy="5143500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503" y="4103592"/>
            <a:ext cx="1496181" cy="1017016"/>
          </a:xfrm>
          <a:prstGeom prst="rect">
            <a:avLst/>
          </a:prstGeom>
        </p:spPr>
      </p:pic>
      <p:sp>
        <p:nvSpPr>
          <p:cNvPr id="7" name="Retângulo Arredondado 6"/>
          <p:cNvSpPr/>
          <p:nvPr/>
        </p:nvSpPr>
        <p:spPr>
          <a:xfrm>
            <a:off x="-520776" y="458776"/>
            <a:ext cx="7437215" cy="797236"/>
          </a:xfrm>
          <a:prstGeom prst="roundRect">
            <a:avLst>
              <a:gd name="adj" fmla="val 50000"/>
            </a:avLst>
          </a:prstGeom>
          <a:solidFill>
            <a:srgbClr val="C41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9" name="Retângulo Arredondado 8"/>
          <p:cNvSpPr/>
          <p:nvPr/>
        </p:nvSpPr>
        <p:spPr>
          <a:xfrm>
            <a:off x="3461397" y="4327094"/>
            <a:ext cx="3455042" cy="483562"/>
          </a:xfrm>
          <a:prstGeom prst="roundRect">
            <a:avLst>
              <a:gd name="adj" fmla="val 50000"/>
            </a:avLst>
          </a:prstGeom>
          <a:solidFill>
            <a:srgbClr val="C41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Tx/>
            </a:pPr>
            <a:r>
              <a:rPr lang="pt-BR" sz="1600" kern="1200" dirty="0">
                <a:solidFill>
                  <a:prstClr val="white"/>
                </a:solidFill>
                <a:latin typeface="Montserrat SemiBold" panose="00000700000000000000" pitchFamily="2" charset="0"/>
                <a:ea typeface="Montserrat ExtraBold"/>
                <a:cs typeface="Montserrat ExtraBold"/>
                <a:sym typeface="Montserrat ExtraBold"/>
              </a:rPr>
              <a:t>   Belo Horizonte, 15/02/2025</a:t>
            </a:r>
          </a:p>
        </p:txBody>
      </p:sp>
      <p:sp>
        <p:nvSpPr>
          <p:cNvPr id="11" name="Google Shape;100;p25"/>
          <p:cNvSpPr txBox="1"/>
          <p:nvPr/>
        </p:nvSpPr>
        <p:spPr>
          <a:xfrm>
            <a:off x="-108561" y="525023"/>
            <a:ext cx="7139915" cy="63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t-BR" sz="3200" b="1" dirty="0">
                <a:solidFill>
                  <a:schemeClr val="bg1"/>
                </a:solidFill>
                <a:latin typeface="Montserrat SemiBold" panose="00000700000000000000" pitchFamily="2" charset="0"/>
                <a:ea typeface="Montserrat ExtraBold"/>
                <a:cs typeface="Montserrat ExtraBold"/>
                <a:sym typeface="Montserrat ExtraBold"/>
              </a:rPr>
              <a:t>Centro Universitário Dom Helder</a:t>
            </a:r>
          </a:p>
        </p:txBody>
      </p:sp>
      <p:sp>
        <p:nvSpPr>
          <p:cNvPr id="8" name="Google Shape;100;p25"/>
          <p:cNvSpPr txBox="1"/>
          <p:nvPr/>
        </p:nvSpPr>
        <p:spPr>
          <a:xfrm>
            <a:off x="1292535" y="2139693"/>
            <a:ext cx="6415009" cy="892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t-BR" sz="2800" b="1" dirty="0">
                <a:solidFill>
                  <a:schemeClr val="tx1"/>
                </a:solidFill>
                <a:latin typeface="Montserrat SemiBold" panose="00000700000000000000" pitchFamily="2" charset="0"/>
                <a:ea typeface="Montserrat ExtraBold"/>
                <a:cs typeface="Montserrat ExtraBold"/>
                <a:sym typeface="Montserrat ExtraBold"/>
              </a:rPr>
              <a:t>Reunião Geral do </a:t>
            </a:r>
          </a:p>
          <a:p>
            <a:pPr lvl="0"/>
            <a:r>
              <a:rPr lang="pt-BR" sz="2800" b="1" dirty="0">
                <a:solidFill>
                  <a:schemeClr val="tx1"/>
                </a:solidFill>
                <a:latin typeface="Montserrat SemiBold" panose="00000700000000000000" pitchFamily="2" charset="0"/>
                <a:ea typeface="Montserrat ExtraBold"/>
                <a:cs typeface="Montserrat ExtraBold"/>
                <a:sym typeface="Montserrat ExtraBold"/>
              </a:rPr>
              <a:t>Corpo Docente com a Direção </a:t>
            </a:r>
          </a:p>
        </p:txBody>
      </p:sp>
    </p:spTree>
    <p:extLst>
      <p:ext uri="{BB962C8B-B14F-4D97-AF65-F5344CB8AC3E}">
        <p14:creationId xmlns:p14="http://schemas.microsoft.com/office/powerpoint/2010/main" val="2926473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/>
          <p:nvPr/>
        </p:nvSpPr>
        <p:spPr>
          <a:xfrm>
            <a:off x="7908750" y="4612100"/>
            <a:ext cx="1307700" cy="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aphicFrame>
        <p:nvGraphicFramePr>
          <p:cNvPr id="26" name="Diagrama 25"/>
          <p:cNvGraphicFramePr/>
          <p:nvPr/>
        </p:nvGraphicFramePr>
        <p:xfrm>
          <a:off x="3886280" y="1811724"/>
          <a:ext cx="3258232" cy="3118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Imagem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87" y="-22892"/>
            <a:ext cx="6008913" cy="5143500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503" y="4103592"/>
            <a:ext cx="1496181" cy="1017016"/>
          </a:xfrm>
          <a:prstGeom prst="rect">
            <a:avLst/>
          </a:prstGeom>
        </p:spPr>
      </p:pic>
      <p:sp>
        <p:nvSpPr>
          <p:cNvPr id="14" name="Retângulo Arredondado 13"/>
          <p:cNvSpPr/>
          <p:nvPr/>
        </p:nvSpPr>
        <p:spPr>
          <a:xfrm>
            <a:off x="-59635" y="245361"/>
            <a:ext cx="6095211" cy="491192"/>
          </a:xfrm>
          <a:prstGeom prst="roundRect">
            <a:avLst>
              <a:gd name="adj" fmla="val 50000"/>
            </a:avLst>
          </a:prstGeom>
          <a:solidFill>
            <a:srgbClr val="C41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</a:p>
        </p:txBody>
      </p:sp>
      <p:sp>
        <p:nvSpPr>
          <p:cNvPr id="15" name="Google Shape;100;p25"/>
          <p:cNvSpPr txBox="1"/>
          <p:nvPr/>
        </p:nvSpPr>
        <p:spPr>
          <a:xfrm>
            <a:off x="288871" y="265354"/>
            <a:ext cx="5237286" cy="409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t-BR" sz="1800" b="1" dirty="0">
                <a:solidFill>
                  <a:schemeClr val="bg1"/>
                </a:solidFill>
                <a:latin typeface="Montserrat SemiBold" panose="00000700000000000000" pitchFamily="2" charset="0"/>
                <a:ea typeface="Montserrat ExtraBold"/>
                <a:cs typeface="Montserrat ExtraBold"/>
                <a:sym typeface="Montserrat ExtraBold"/>
              </a:rPr>
              <a:t>APRESENTAÇÃO DA AVALIAÇÃO DA CPA</a:t>
            </a:r>
            <a:endParaRPr lang="pt-BR" sz="1600" b="1" i="1" dirty="0">
              <a:solidFill>
                <a:schemeClr val="bg1"/>
              </a:solidFill>
              <a:latin typeface="Montserrat SemiBold" panose="00000700000000000000" pitchFamily="2" charset="0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6" name="Retângulo Arredondado 15"/>
          <p:cNvSpPr/>
          <p:nvPr/>
        </p:nvSpPr>
        <p:spPr>
          <a:xfrm>
            <a:off x="489921" y="1118230"/>
            <a:ext cx="4391462" cy="476814"/>
          </a:xfrm>
          <a:prstGeom prst="roundRect">
            <a:avLst>
              <a:gd name="adj" fmla="val 50000"/>
            </a:avLst>
          </a:prstGeom>
          <a:solidFill>
            <a:srgbClr val="C41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Tx/>
            </a:pPr>
            <a:r>
              <a:rPr lang="pt-BR" kern="1200" dirty="0">
                <a:solidFill>
                  <a:prstClr val="white"/>
                </a:solidFill>
                <a:latin typeface="Montserrat SemiBold" panose="00000700000000000000" pitchFamily="2" charset="0"/>
                <a:ea typeface="Montserrat ExtraBold"/>
                <a:cs typeface="Montserrat ExtraBold"/>
                <a:sym typeface="Montserrat ExtraBold"/>
              </a:rPr>
              <a:t>Profa. Mariza Rios</a:t>
            </a:r>
          </a:p>
        </p:txBody>
      </p:sp>
      <p:sp>
        <p:nvSpPr>
          <p:cNvPr id="17" name="Google Shape;57;p13"/>
          <p:cNvSpPr txBox="1"/>
          <p:nvPr/>
        </p:nvSpPr>
        <p:spPr>
          <a:xfrm>
            <a:off x="541153" y="1814456"/>
            <a:ext cx="7046467" cy="1575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A Comissão Própria de Avaliação (CPA) é a instância que verifica a coerência do Plano Pedagógico Institucional (PDI) e do Curso (PPC) em relação à sua efetivação prática, em vista da continua melhoria da qualidade acadêmica.</a:t>
            </a:r>
            <a:endParaRPr lang="pt-BR" sz="1600" b="1" dirty="0">
              <a:solidFill>
                <a:schemeClr val="tx1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Montserrat Medium"/>
            </a:endParaRPr>
          </a:p>
        </p:txBody>
      </p:sp>
      <p:sp>
        <p:nvSpPr>
          <p:cNvPr id="19" name="Google Shape;57;p13">
            <a:extLst>
              <a:ext uri="{FF2B5EF4-FFF2-40B4-BE49-F238E27FC236}">
                <a16:creationId xmlns:a16="http://schemas.microsoft.com/office/drawing/2014/main" id="{2A491C11-29F4-1BB2-CB97-952A53E8AF9A}"/>
              </a:ext>
            </a:extLst>
          </p:cNvPr>
          <p:cNvSpPr txBox="1"/>
          <p:nvPr/>
        </p:nvSpPr>
        <p:spPr>
          <a:xfrm>
            <a:off x="597114" y="2975282"/>
            <a:ext cx="4620800" cy="101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pt-B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 ExtraBold"/>
              </a:rPr>
              <a:t>Objetivo</a:t>
            </a:r>
          </a:p>
          <a:p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Promover a melhoria contínua da qualidade acadêmica e administrativa.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Google Shape;57;p13">
            <a:extLst>
              <a:ext uri="{FF2B5EF4-FFF2-40B4-BE49-F238E27FC236}">
                <a16:creationId xmlns:a16="http://schemas.microsoft.com/office/drawing/2014/main" id="{2A491C11-29F4-1BB2-CB97-952A53E8AF9A}"/>
              </a:ext>
            </a:extLst>
          </p:cNvPr>
          <p:cNvSpPr txBox="1"/>
          <p:nvPr/>
        </p:nvSpPr>
        <p:spPr>
          <a:xfrm>
            <a:off x="639268" y="3828883"/>
            <a:ext cx="4620800" cy="890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pt-BR" sz="1600" b="1" dirty="0">
                <a:solidFill>
                  <a:schemeClr val="tx1"/>
                </a:solidFill>
                <a:latin typeface="+mj-lt"/>
                <a:sym typeface="Montserrat ExtraBold"/>
              </a:rPr>
              <a:t>Base Legal</a:t>
            </a:r>
          </a:p>
          <a:p>
            <a:r>
              <a:rPr lang="en-US" sz="1600" dirty="0">
                <a:solidFill>
                  <a:schemeClr val="tx1"/>
                </a:solidFill>
                <a:latin typeface="+mj-lt"/>
                <a:ea typeface="Inter" pitchFamily="34" charset="-122"/>
                <a:cs typeface="Inter" pitchFamily="34" charset="-120"/>
              </a:rPr>
              <a:t>Legislação INEP/MEC (SINAES - Sistema </a:t>
            </a:r>
          </a:p>
          <a:p>
            <a:r>
              <a:rPr lang="en-US" sz="1600" dirty="0">
                <a:solidFill>
                  <a:schemeClr val="tx1"/>
                </a:solidFill>
                <a:latin typeface="+mj-lt"/>
                <a:ea typeface="Inter" pitchFamily="34" charset="-122"/>
                <a:cs typeface="Inter" pitchFamily="34" charset="-120"/>
              </a:rPr>
              <a:t>Nacional de Avaliação da Educação Superior).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9089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/>
          <p:nvPr/>
        </p:nvSpPr>
        <p:spPr>
          <a:xfrm>
            <a:off x="7908750" y="4612100"/>
            <a:ext cx="1307700" cy="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aphicFrame>
        <p:nvGraphicFramePr>
          <p:cNvPr id="26" name="Diagrama 25"/>
          <p:cNvGraphicFramePr/>
          <p:nvPr/>
        </p:nvGraphicFramePr>
        <p:xfrm>
          <a:off x="3886280" y="1811724"/>
          <a:ext cx="3258232" cy="3118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Imagem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87" y="-22892"/>
            <a:ext cx="6008913" cy="5143500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503" y="4103592"/>
            <a:ext cx="1496181" cy="1017016"/>
          </a:xfrm>
          <a:prstGeom prst="rect">
            <a:avLst/>
          </a:prstGeom>
        </p:spPr>
      </p:pic>
      <p:sp>
        <p:nvSpPr>
          <p:cNvPr id="14" name="Retângulo Arredondado 13"/>
          <p:cNvSpPr/>
          <p:nvPr/>
        </p:nvSpPr>
        <p:spPr>
          <a:xfrm>
            <a:off x="-59635" y="245361"/>
            <a:ext cx="6095211" cy="491192"/>
          </a:xfrm>
          <a:prstGeom prst="roundRect">
            <a:avLst>
              <a:gd name="adj" fmla="val 50000"/>
            </a:avLst>
          </a:prstGeom>
          <a:solidFill>
            <a:srgbClr val="C41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</a:p>
        </p:txBody>
      </p:sp>
      <p:sp>
        <p:nvSpPr>
          <p:cNvPr id="15" name="Google Shape;100;p25"/>
          <p:cNvSpPr txBox="1"/>
          <p:nvPr/>
        </p:nvSpPr>
        <p:spPr>
          <a:xfrm>
            <a:off x="288871" y="265354"/>
            <a:ext cx="5237286" cy="409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t-BR" sz="1800" b="1" dirty="0">
                <a:solidFill>
                  <a:schemeClr val="bg1"/>
                </a:solidFill>
                <a:latin typeface="Montserrat SemiBold" panose="00000700000000000000" pitchFamily="2" charset="0"/>
                <a:ea typeface="Montserrat ExtraBold"/>
                <a:cs typeface="Montserrat ExtraBold"/>
                <a:sym typeface="Montserrat ExtraBold"/>
              </a:rPr>
              <a:t>APRESENTAÇÃO DA AVALIAÇÃO DA CPA</a:t>
            </a:r>
            <a:endParaRPr lang="pt-BR" sz="1600" b="1" i="1" dirty="0">
              <a:solidFill>
                <a:schemeClr val="bg1"/>
              </a:solidFill>
              <a:latin typeface="Montserrat SemiBold" panose="00000700000000000000" pitchFamily="2" charset="0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6" name="Retângulo Arredondado 15"/>
          <p:cNvSpPr/>
          <p:nvPr/>
        </p:nvSpPr>
        <p:spPr>
          <a:xfrm>
            <a:off x="489921" y="1118230"/>
            <a:ext cx="4391462" cy="476814"/>
          </a:xfrm>
          <a:prstGeom prst="roundRect">
            <a:avLst>
              <a:gd name="adj" fmla="val 50000"/>
            </a:avLst>
          </a:prstGeom>
          <a:solidFill>
            <a:srgbClr val="C41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Tx/>
            </a:pPr>
            <a:r>
              <a:rPr lang="pt-BR" kern="1200" dirty="0">
                <a:solidFill>
                  <a:prstClr val="white"/>
                </a:solidFill>
                <a:latin typeface="Montserrat SemiBold" panose="00000700000000000000" pitchFamily="2" charset="0"/>
                <a:ea typeface="Montserrat ExtraBold"/>
                <a:cs typeface="Montserrat ExtraBold"/>
                <a:sym typeface="Montserrat ExtraBold"/>
              </a:rPr>
              <a:t>Profa. Mariza Rios</a:t>
            </a:r>
          </a:p>
        </p:txBody>
      </p:sp>
      <p:sp>
        <p:nvSpPr>
          <p:cNvPr id="2" name="Retângulo 1"/>
          <p:cNvSpPr/>
          <p:nvPr/>
        </p:nvSpPr>
        <p:spPr>
          <a:xfrm>
            <a:off x="616508" y="191460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  <a:latin typeface="Montserrat ExtraBold"/>
                <a:sym typeface="Montserrat ExtraBold"/>
              </a:rPr>
              <a:t>Metodologias Utilizadas</a:t>
            </a:r>
            <a:endParaRPr lang="pt-BR" sz="2000" dirty="0">
              <a:solidFill>
                <a:srgbClr val="FF0000"/>
              </a:solidFill>
            </a:endParaRPr>
          </a:p>
        </p:txBody>
      </p:sp>
      <p:sp>
        <p:nvSpPr>
          <p:cNvPr id="18" name="Google Shape;57;p13">
            <a:extLst>
              <a:ext uri="{FF2B5EF4-FFF2-40B4-BE49-F238E27FC236}">
                <a16:creationId xmlns:a16="http://schemas.microsoft.com/office/drawing/2014/main" id="{E243EEBB-B901-2509-D360-E0CDABA769F6}"/>
              </a:ext>
            </a:extLst>
          </p:cNvPr>
          <p:cNvSpPr txBox="1"/>
          <p:nvPr/>
        </p:nvSpPr>
        <p:spPr>
          <a:xfrm>
            <a:off x="791817" y="2314710"/>
            <a:ext cx="6703767" cy="2297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pt-BR" sz="1800" b="1" dirty="0">
                <a:solidFill>
                  <a:srgbClr val="162741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 ExtraBold"/>
              </a:rPr>
              <a:t>Instrumentos</a:t>
            </a:r>
          </a:p>
          <a:p>
            <a:pPr lvl="0"/>
            <a:r>
              <a:rPr lang="pt-BR" sz="1400" dirty="0">
                <a:solidFill>
                  <a:srgbClr val="162741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 ExtraBold"/>
              </a:rPr>
              <a:t>Questionários online, escala de respostas.</a:t>
            </a:r>
          </a:p>
          <a:p>
            <a:pPr lvl="0"/>
            <a:endParaRPr lang="pt-BR" sz="1800" dirty="0">
              <a:solidFill>
                <a:srgbClr val="162741"/>
              </a:solidFill>
              <a:latin typeface="Arial" panose="020B0604020202020204" pitchFamily="34" charset="0"/>
              <a:cs typeface="Arial" panose="020B0604020202020204" pitchFamily="34" charset="0"/>
              <a:sym typeface="Montserrat ExtraBold"/>
            </a:endParaRPr>
          </a:p>
          <a:p>
            <a:pPr lvl="0"/>
            <a:r>
              <a:rPr lang="pt-BR" sz="1800" b="1" dirty="0">
                <a:solidFill>
                  <a:srgbClr val="162741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 ExtraBold"/>
              </a:rPr>
              <a:t>Tecnologia</a:t>
            </a:r>
          </a:p>
          <a:p>
            <a:pPr lvl="0"/>
            <a:r>
              <a:rPr lang="pt-BR" sz="1400" dirty="0">
                <a:solidFill>
                  <a:srgbClr val="162741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 ExtraBold"/>
              </a:rPr>
              <a:t>Uso de Power BI para análise e sistematização dos dados. </a:t>
            </a:r>
          </a:p>
          <a:p>
            <a:pPr lvl="0"/>
            <a:endParaRPr lang="pt-BR" sz="1400" dirty="0">
              <a:solidFill>
                <a:srgbClr val="162741"/>
              </a:solidFill>
              <a:latin typeface="Arial" panose="020B0604020202020204" pitchFamily="34" charset="0"/>
              <a:cs typeface="Arial" panose="020B0604020202020204" pitchFamily="34" charset="0"/>
              <a:sym typeface="Montserrat ExtraBold"/>
            </a:endParaRPr>
          </a:p>
          <a:p>
            <a:pPr lvl="0"/>
            <a:r>
              <a:rPr lang="pt-BR" sz="1800" b="1" dirty="0">
                <a:solidFill>
                  <a:srgbClr val="162741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 ExtraBold"/>
              </a:rPr>
              <a:t>Motivação</a:t>
            </a:r>
          </a:p>
          <a:p>
            <a:pPr lvl="0"/>
            <a:r>
              <a:rPr lang="pt-BR" sz="1400" dirty="0">
                <a:solidFill>
                  <a:srgbClr val="162741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 ExtraBold"/>
              </a:rPr>
              <a:t>Gratificação de 4 horas de atividade complementar para discentes.</a:t>
            </a:r>
          </a:p>
          <a:p>
            <a:pPr lvl="0"/>
            <a:endParaRPr lang="pt-BR" sz="1600" dirty="0">
              <a:solidFill>
                <a:srgbClr val="162741"/>
              </a:solidFill>
              <a:latin typeface="Montserrat Medium" panose="00000600000000000000" pitchFamily="50" charset="0"/>
              <a:sym typeface="Montserrat ExtraBold"/>
            </a:endParaRPr>
          </a:p>
          <a:p>
            <a:pPr lvl="0"/>
            <a:endParaRPr lang="pt-BR" sz="1600" dirty="0">
              <a:solidFill>
                <a:srgbClr val="162741"/>
              </a:solidFill>
              <a:latin typeface="Montserrat Medium" panose="00000600000000000000" pitchFamily="50" charset="0"/>
              <a:sym typeface="Montserrat ExtraBold"/>
            </a:endParaRPr>
          </a:p>
          <a:p>
            <a:pPr lvl="0"/>
            <a:endParaRPr lang="pt-BR" sz="2489" dirty="0">
              <a:solidFill>
                <a:srgbClr val="162741"/>
              </a:solidFill>
              <a:latin typeface="Montserrat ExtraBold"/>
              <a:sym typeface="Montserrat ExtraBold"/>
            </a:endParaRPr>
          </a:p>
          <a:p>
            <a:pPr lvl="0"/>
            <a:endParaRPr lang="pt-BR" sz="2489" dirty="0">
              <a:solidFill>
                <a:srgbClr val="162741"/>
              </a:solidFill>
              <a:latin typeface="Montserrat ExtraBold"/>
              <a:sym typeface="Montserrat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2149415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/>
          <p:nvPr/>
        </p:nvSpPr>
        <p:spPr>
          <a:xfrm>
            <a:off x="7908750" y="4612100"/>
            <a:ext cx="1307700" cy="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aphicFrame>
        <p:nvGraphicFramePr>
          <p:cNvPr id="26" name="Diagrama 25"/>
          <p:cNvGraphicFramePr/>
          <p:nvPr/>
        </p:nvGraphicFramePr>
        <p:xfrm>
          <a:off x="3886280" y="1811724"/>
          <a:ext cx="3258232" cy="3118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Imagem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87" y="-22892"/>
            <a:ext cx="6008913" cy="5143500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503" y="4103592"/>
            <a:ext cx="1496181" cy="1017016"/>
          </a:xfrm>
          <a:prstGeom prst="rect">
            <a:avLst/>
          </a:prstGeom>
        </p:spPr>
      </p:pic>
      <p:sp>
        <p:nvSpPr>
          <p:cNvPr id="14" name="Retângulo Arredondado 13"/>
          <p:cNvSpPr/>
          <p:nvPr/>
        </p:nvSpPr>
        <p:spPr>
          <a:xfrm>
            <a:off x="-59635" y="245361"/>
            <a:ext cx="6095211" cy="491192"/>
          </a:xfrm>
          <a:prstGeom prst="roundRect">
            <a:avLst>
              <a:gd name="adj" fmla="val 50000"/>
            </a:avLst>
          </a:prstGeom>
          <a:solidFill>
            <a:srgbClr val="C41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</a:p>
        </p:txBody>
      </p:sp>
      <p:sp>
        <p:nvSpPr>
          <p:cNvPr id="15" name="Google Shape;100;p25"/>
          <p:cNvSpPr txBox="1"/>
          <p:nvPr/>
        </p:nvSpPr>
        <p:spPr>
          <a:xfrm>
            <a:off x="288871" y="265354"/>
            <a:ext cx="5237286" cy="409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t-BR" sz="1800" b="1" dirty="0">
                <a:solidFill>
                  <a:schemeClr val="bg1"/>
                </a:solidFill>
                <a:latin typeface="Montserrat SemiBold" panose="00000700000000000000" pitchFamily="2" charset="0"/>
                <a:ea typeface="Montserrat ExtraBold"/>
                <a:cs typeface="Montserrat ExtraBold"/>
                <a:sym typeface="Montserrat ExtraBold"/>
              </a:rPr>
              <a:t>APRESENTAÇÃO DA AVALIAÇÃO DA CPA</a:t>
            </a:r>
            <a:endParaRPr lang="pt-BR" sz="1600" b="1" i="1" dirty="0">
              <a:solidFill>
                <a:schemeClr val="bg1"/>
              </a:solidFill>
              <a:latin typeface="Montserrat SemiBold" panose="00000700000000000000" pitchFamily="2" charset="0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451641" y="873178"/>
            <a:ext cx="18309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Cronograma</a:t>
            </a:r>
            <a:r>
              <a:rPr lang="pt-BR" sz="2400" dirty="0">
                <a:solidFill>
                  <a:srgbClr val="FF0000"/>
                </a:solidFill>
                <a:latin typeface="Calibri" panose="020F0502020204030204" pitchFamily="34" charset="0"/>
              </a:rPr>
              <a:t> </a:t>
            </a:r>
            <a:endParaRPr lang="pt-BR" sz="2400" dirty="0">
              <a:solidFill>
                <a:srgbClr val="FF0000"/>
              </a:solidFill>
            </a:endParaRPr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202656"/>
              </p:ext>
            </p:extLst>
          </p:nvPr>
        </p:nvGraphicFramePr>
        <p:xfrm>
          <a:off x="323134" y="1395846"/>
          <a:ext cx="7163946" cy="3559802"/>
        </p:xfrm>
        <a:graphic>
          <a:graphicData uri="http://schemas.openxmlformats.org/drawingml/2006/table">
            <a:tbl>
              <a:tblPr/>
              <a:tblGrid>
                <a:gridCol w="980039">
                  <a:extLst>
                    <a:ext uri="{9D8B030D-6E8A-4147-A177-3AD203B41FA5}">
                      <a16:colId xmlns:a16="http://schemas.microsoft.com/office/drawing/2014/main" val="1526738283"/>
                    </a:ext>
                  </a:extLst>
                </a:gridCol>
                <a:gridCol w="6183907">
                  <a:extLst>
                    <a:ext uri="{9D8B030D-6E8A-4147-A177-3AD203B41FA5}">
                      <a16:colId xmlns:a16="http://schemas.microsoft.com/office/drawing/2014/main" val="3333246566"/>
                    </a:ext>
                  </a:extLst>
                </a:gridCol>
              </a:tblGrid>
              <a:tr h="208685"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900" b="1" i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Data</a:t>
                      </a:r>
                      <a:r>
                        <a:rPr lang="pt-PT" sz="900" b="0" i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 sz="15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6788" marR="76788" marT="38394" marB="3839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t-PT" sz="9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Atividade</a:t>
                      </a:r>
                      <a:r>
                        <a:rPr lang="pt-PT" sz="9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PT" sz="15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6788" marR="76788" marT="38394" marB="3839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9422477"/>
                  </a:ext>
                </a:extLst>
              </a:tr>
              <a:tr h="343715"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900" b="0" i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Fevereiro a Março /2024 </a:t>
                      </a:r>
                      <a:endParaRPr lang="pt-PT" sz="15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6788" marR="76788" marT="38394" marB="3839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t-BR" sz="9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Preenchimento da Avaliação no EMEC; </a:t>
                      </a:r>
                      <a:endParaRPr lang="pt-BR" sz="1500" b="0" i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pt-BR" sz="9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Relatório Parcial 2023 para Postar no EMEC. </a:t>
                      </a:r>
                      <a:endParaRPr lang="pt-BR" sz="15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6788" marR="76788" marT="38394" marB="3839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0199642"/>
                  </a:ext>
                </a:extLst>
              </a:tr>
              <a:tr h="208685"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900" b="0" i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Abril/2024 </a:t>
                      </a:r>
                      <a:endParaRPr lang="pt-PT" sz="15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6788" marR="76788" marT="38394" marB="3839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t-BR" sz="9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Revisão dos instrumentos de pesquisa didático-pedagógica. </a:t>
                      </a:r>
                      <a:endParaRPr lang="pt-BR" sz="15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6788" marR="76788" marT="38394" marB="3839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208128"/>
                  </a:ext>
                </a:extLst>
              </a:tr>
              <a:tr h="599894">
                <a:tc>
                  <a:txBody>
                    <a:bodyPr/>
                    <a:lstStyle/>
                    <a:p>
                      <a:pPr algn="l" rtl="0" fontAlgn="base"/>
                      <a:r>
                        <a:rPr lang="pt-BR" sz="9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rtl="0" fontAlgn="base"/>
                      <a:r>
                        <a:rPr lang="pt-BR" sz="9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Abril a Maio/2024 </a:t>
                      </a:r>
                      <a:endParaRPr lang="pt-BR" sz="15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6788" marR="76788" marT="38394" marB="3839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t-BR" sz="9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Etapa de Sensibilização: </a:t>
                      </a:r>
                      <a:endParaRPr lang="pt-BR" sz="1500" b="0" i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pt-BR" sz="9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levantamento de dados sobre a instituição; </a:t>
                      </a:r>
                      <a:endParaRPr lang="pt-BR" sz="1500" b="0" i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pt-BR" sz="9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campanha publicitária de conscientização sobre a avaliação junto ao corpo discente; </a:t>
                      </a:r>
                      <a:endParaRPr lang="pt-BR" sz="1500" b="0" i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pt-BR" sz="9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Aplicação dos questionários dos aspectos didático-pedagógicos com discentes. </a:t>
                      </a:r>
                      <a:endParaRPr lang="pt-BR" sz="15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6788" marR="76788" marT="38394" marB="3839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3779323"/>
                  </a:ext>
                </a:extLst>
              </a:tr>
              <a:tr h="336774"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900" b="0" i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Maio a agosto/2024 </a:t>
                      </a:r>
                      <a:endParaRPr lang="pt-PT" sz="15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6788" marR="76788" marT="38394" marB="3839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t-BR" sz="9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Sistematização e Análise dos dados, Apresentação e discussão dos resultados com direção. </a:t>
                      </a:r>
                      <a:endParaRPr lang="pt-BR" sz="15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6788" marR="76788" marT="38394" marB="3839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6971009"/>
                  </a:ext>
                </a:extLst>
              </a:tr>
              <a:tr h="208685"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900" b="0" i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Setembro/2023 </a:t>
                      </a:r>
                      <a:endParaRPr lang="pt-PT" sz="15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6788" marR="76788" marT="38394" marB="3839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t-BR" sz="9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Revisão dos instrumentos de pesquisa didático-pedagógica. </a:t>
                      </a:r>
                      <a:endParaRPr lang="pt-BR" sz="15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6788" marR="76788" marT="38394" marB="3839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1792773"/>
                  </a:ext>
                </a:extLst>
              </a:tr>
              <a:tr h="599894">
                <a:tc>
                  <a:txBody>
                    <a:bodyPr/>
                    <a:lstStyle/>
                    <a:p>
                      <a:pPr algn="l" rtl="0" fontAlgn="base"/>
                      <a:r>
                        <a:rPr lang="pt-BR" sz="9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pt-BR" sz="9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BR" sz="1500" b="0" i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rtl="0" fontAlgn="base"/>
                      <a:r>
                        <a:rPr lang="pt-BR" sz="9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Outubro/2024 </a:t>
                      </a:r>
                      <a:endParaRPr lang="pt-BR" sz="15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6788" marR="76788" marT="38394" marB="3839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t-BR" sz="9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Etapa de Sensibilização: </a:t>
                      </a:r>
                      <a:endParaRPr lang="pt-BR" sz="1500" b="0" i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pt-BR" sz="9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levantamento de dados sobre a instituição; </a:t>
                      </a:r>
                      <a:endParaRPr lang="pt-BR" sz="1500" b="0" i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pt-BR" sz="9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campanha publicitária de conscientização sobre a avaliação junto ao corpo docente, discente e técnico-administrativo; </a:t>
                      </a:r>
                      <a:endParaRPr lang="pt-BR" sz="1500" b="0" i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pt-BR" sz="9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Aplicação dos questionários dos aspectos didático-pedagógicos com discentes. </a:t>
                      </a:r>
                      <a:endParaRPr lang="pt-BR" sz="15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6788" marR="76788" marT="38394" marB="3839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2493337"/>
                  </a:ext>
                </a:extLst>
              </a:tr>
              <a:tr h="336774"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900" b="0" i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Novembro a Dezembro/ 2024 </a:t>
                      </a:r>
                      <a:endParaRPr lang="pt-PT" sz="15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6788" marR="76788" marT="38394" marB="3839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t-BR" sz="9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Sistematização e análise dos dados; </a:t>
                      </a:r>
                      <a:endParaRPr lang="pt-BR" sz="1500" b="0" i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pt-BR" sz="9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Apresentação e discussão dos resultados com direção e coordenação; Divulgação dos resultados para a Comunidade Acadêmica. </a:t>
                      </a:r>
                      <a:endParaRPr lang="pt-BR" sz="15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6788" marR="76788" marT="38394" marB="3839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1428165"/>
                  </a:ext>
                </a:extLst>
              </a:tr>
              <a:tr h="613778"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PT" sz="900" b="0" i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Fevereiro a Março/2025 </a:t>
                      </a:r>
                      <a:endParaRPr lang="pt-PT" sz="15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6788" marR="76788" marT="38394" marB="3839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t-BR" sz="9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Apresentação do resultado geral na Reunião do Corpo Docente;</a:t>
                      </a:r>
                    </a:p>
                    <a:p>
                      <a:pPr algn="l" rtl="0" fontAlgn="base"/>
                      <a:r>
                        <a:rPr lang="pt-BR" sz="9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Preenchimento da Avaliação no EMEC</a:t>
                      </a:r>
                      <a:r>
                        <a:rPr lang="pt-BR" sz="900" b="0" i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e </a:t>
                      </a:r>
                      <a:r>
                        <a:rPr lang="pt-BR" sz="9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Relatório Parcial Postar no EMEC; </a:t>
                      </a:r>
                      <a:endParaRPr lang="pt-BR" sz="1500" b="0" i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pt-BR" sz="9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Elaboração e finalização do Projeto de Autoavaliação de 2025-2026. </a:t>
                      </a:r>
                      <a:endParaRPr lang="pt-BR" sz="15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6788" marR="76788" marT="38394" marB="3839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8050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4830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/>
          <p:nvPr/>
        </p:nvSpPr>
        <p:spPr>
          <a:xfrm>
            <a:off x="7908750" y="4612100"/>
            <a:ext cx="1307700" cy="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aphicFrame>
        <p:nvGraphicFramePr>
          <p:cNvPr id="26" name="Diagrama 25"/>
          <p:cNvGraphicFramePr/>
          <p:nvPr/>
        </p:nvGraphicFramePr>
        <p:xfrm>
          <a:off x="3886280" y="1811724"/>
          <a:ext cx="3258232" cy="3118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Imagem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87" y="-22892"/>
            <a:ext cx="6008913" cy="5143500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503" y="4103592"/>
            <a:ext cx="1496181" cy="1017016"/>
          </a:xfrm>
          <a:prstGeom prst="rect">
            <a:avLst/>
          </a:prstGeom>
        </p:spPr>
      </p:pic>
      <p:sp>
        <p:nvSpPr>
          <p:cNvPr id="14" name="Retângulo Arredondado 13"/>
          <p:cNvSpPr/>
          <p:nvPr/>
        </p:nvSpPr>
        <p:spPr>
          <a:xfrm>
            <a:off x="-59635" y="245361"/>
            <a:ext cx="6095211" cy="491192"/>
          </a:xfrm>
          <a:prstGeom prst="roundRect">
            <a:avLst>
              <a:gd name="adj" fmla="val 50000"/>
            </a:avLst>
          </a:prstGeom>
          <a:solidFill>
            <a:srgbClr val="C41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</a:p>
        </p:txBody>
      </p:sp>
      <p:sp>
        <p:nvSpPr>
          <p:cNvPr id="15" name="Google Shape;100;p25"/>
          <p:cNvSpPr txBox="1"/>
          <p:nvPr/>
        </p:nvSpPr>
        <p:spPr>
          <a:xfrm>
            <a:off x="288871" y="265354"/>
            <a:ext cx="5237286" cy="409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t-BR" sz="1800" b="1" dirty="0">
                <a:solidFill>
                  <a:schemeClr val="bg1"/>
                </a:solidFill>
                <a:latin typeface="Montserrat SemiBold" panose="00000700000000000000" pitchFamily="2" charset="0"/>
                <a:ea typeface="Montserrat ExtraBold"/>
                <a:cs typeface="Montserrat ExtraBold"/>
                <a:sym typeface="Montserrat ExtraBold"/>
              </a:rPr>
              <a:t>APRESENTAÇÃO DA AVALIAÇÃO DA CPA</a:t>
            </a:r>
            <a:endParaRPr lang="pt-BR" sz="1600" b="1" i="1" dirty="0">
              <a:solidFill>
                <a:schemeClr val="bg1"/>
              </a:solidFill>
              <a:latin typeface="Montserrat SemiBold" panose="00000700000000000000" pitchFamily="2" charset="0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6408" y="1165972"/>
            <a:ext cx="6708785" cy="376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226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/>
          <p:nvPr/>
        </p:nvSpPr>
        <p:spPr>
          <a:xfrm>
            <a:off x="7908750" y="4612100"/>
            <a:ext cx="1307700" cy="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aphicFrame>
        <p:nvGraphicFramePr>
          <p:cNvPr id="26" name="Diagrama 25"/>
          <p:cNvGraphicFramePr/>
          <p:nvPr/>
        </p:nvGraphicFramePr>
        <p:xfrm>
          <a:off x="3886280" y="1811724"/>
          <a:ext cx="3258232" cy="3118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Imagem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87" y="-22892"/>
            <a:ext cx="6008913" cy="5143500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503" y="4103592"/>
            <a:ext cx="1496181" cy="1017016"/>
          </a:xfrm>
          <a:prstGeom prst="rect">
            <a:avLst/>
          </a:prstGeom>
        </p:spPr>
      </p:pic>
      <p:sp>
        <p:nvSpPr>
          <p:cNvPr id="14" name="Retângulo Arredondado 13"/>
          <p:cNvSpPr/>
          <p:nvPr/>
        </p:nvSpPr>
        <p:spPr>
          <a:xfrm>
            <a:off x="-59635" y="245361"/>
            <a:ext cx="6095211" cy="491192"/>
          </a:xfrm>
          <a:prstGeom prst="roundRect">
            <a:avLst>
              <a:gd name="adj" fmla="val 50000"/>
            </a:avLst>
          </a:prstGeom>
          <a:solidFill>
            <a:srgbClr val="C41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</a:p>
        </p:txBody>
      </p:sp>
      <p:sp>
        <p:nvSpPr>
          <p:cNvPr id="15" name="Google Shape;100;p25"/>
          <p:cNvSpPr txBox="1"/>
          <p:nvPr/>
        </p:nvSpPr>
        <p:spPr>
          <a:xfrm>
            <a:off x="288871" y="265354"/>
            <a:ext cx="5237286" cy="409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t-BR" sz="1800" b="1" dirty="0">
                <a:solidFill>
                  <a:schemeClr val="bg1"/>
                </a:solidFill>
                <a:latin typeface="Montserrat SemiBold" panose="00000700000000000000" pitchFamily="2" charset="0"/>
                <a:ea typeface="Montserrat ExtraBold"/>
                <a:cs typeface="Montserrat ExtraBold"/>
                <a:sym typeface="Montserrat ExtraBold"/>
              </a:rPr>
              <a:t>APRESENTAÇÃO DA AVALIAÇÃO DA CPA</a:t>
            </a:r>
            <a:endParaRPr lang="pt-BR" sz="1600" b="1" i="1" dirty="0">
              <a:solidFill>
                <a:schemeClr val="bg1"/>
              </a:solidFill>
              <a:latin typeface="Montserrat SemiBold" panose="00000700000000000000" pitchFamily="2" charset="0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5012" y="1150551"/>
            <a:ext cx="6923313" cy="378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426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/>
          <p:nvPr/>
        </p:nvSpPr>
        <p:spPr>
          <a:xfrm>
            <a:off x="7908750" y="4612100"/>
            <a:ext cx="1307700" cy="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aphicFrame>
        <p:nvGraphicFramePr>
          <p:cNvPr id="26" name="Diagrama 25"/>
          <p:cNvGraphicFramePr/>
          <p:nvPr/>
        </p:nvGraphicFramePr>
        <p:xfrm>
          <a:off x="3886280" y="1811724"/>
          <a:ext cx="3258232" cy="3118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Imagem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87" y="-22892"/>
            <a:ext cx="6008913" cy="5143500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503" y="4103592"/>
            <a:ext cx="1496181" cy="1017016"/>
          </a:xfrm>
          <a:prstGeom prst="rect">
            <a:avLst/>
          </a:prstGeom>
        </p:spPr>
      </p:pic>
      <p:sp>
        <p:nvSpPr>
          <p:cNvPr id="14" name="Retângulo Arredondado 13"/>
          <p:cNvSpPr/>
          <p:nvPr/>
        </p:nvSpPr>
        <p:spPr>
          <a:xfrm>
            <a:off x="-59635" y="245361"/>
            <a:ext cx="6095211" cy="491192"/>
          </a:xfrm>
          <a:prstGeom prst="roundRect">
            <a:avLst>
              <a:gd name="adj" fmla="val 50000"/>
            </a:avLst>
          </a:prstGeom>
          <a:solidFill>
            <a:srgbClr val="C41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</a:p>
        </p:txBody>
      </p:sp>
      <p:sp>
        <p:nvSpPr>
          <p:cNvPr id="15" name="Google Shape;100;p25"/>
          <p:cNvSpPr txBox="1"/>
          <p:nvPr/>
        </p:nvSpPr>
        <p:spPr>
          <a:xfrm>
            <a:off x="288871" y="265354"/>
            <a:ext cx="5237286" cy="409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t-BR" sz="1800" b="1" dirty="0">
                <a:solidFill>
                  <a:schemeClr val="bg1"/>
                </a:solidFill>
                <a:latin typeface="Montserrat SemiBold" panose="00000700000000000000" pitchFamily="2" charset="0"/>
                <a:ea typeface="Montserrat ExtraBold"/>
                <a:cs typeface="Montserrat ExtraBold"/>
                <a:sym typeface="Montserrat ExtraBold"/>
              </a:rPr>
              <a:t>APRESENTAÇÃO DA AVALIAÇÃO DA CPA</a:t>
            </a:r>
            <a:endParaRPr lang="pt-BR" sz="1600" b="1" i="1" dirty="0">
              <a:solidFill>
                <a:schemeClr val="bg1"/>
              </a:solidFill>
              <a:latin typeface="Montserrat SemiBold" panose="00000700000000000000" pitchFamily="2" charset="0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1549" y="942295"/>
            <a:ext cx="7043027" cy="406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660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/>
          <p:nvPr/>
        </p:nvSpPr>
        <p:spPr>
          <a:xfrm>
            <a:off x="7908750" y="4612100"/>
            <a:ext cx="1307700" cy="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aphicFrame>
        <p:nvGraphicFramePr>
          <p:cNvPr id="26" name="Diagrama 25"/>
          <p:cNvGraphicFramePr/>
          <p:nvPr/>
        </p:nvGraphicFramePr>
        <p:xfrm>
          <a:off x="3886280" y="1811724"/>
          <a:ext cx="3258232" cy="3118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Imagem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87" y="-22892"/>
            <a:ext cx="6008913" cy="5143500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503" y="4103592"/>
            <a:ext cx="1496181" cy="1017016"/>
          </a:xfrm>
          <a:prstGeom prst="rect">
            <a:avLst/>
          </a:prstGeom>
        </p:spPr>
      </p:pic>
      <p:sp>
        <p:nvSpPr>
          <p:cNvPr id="14" name="Retângulo Arredondado 13"/>
          <p:cNvSpPr/>
          <p:nvPr/>
        </p:nvSpPr>
        <p:spPr>
          <a:xfrm>
            <a:off x="-59635" y="245361"/>
            <a:ext cx="6095211" cy="491192"/>
          </a:xfrm>
          <a:prstGeom prst="roundRect">
            <a:avLst>
              <a:gd name="adj" fmla="val 50000"/>
            </a:avLst>
          </a:prstGeom>
          <a:solidFill>
            <a:srgbClr val="C41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</a:p>
        </p:txBody>
      </p:sp>
      <p:sp>
        <p:nvSpPr>
          <p:cNvPr id="15" name="Google Shape;100;p25"/>
          <p:cNvSpPr txBox="1"/>
          <p:nvPr/>
        </p:nvSpPr>
        <p:spPr>
          <a:xfrm>
            <a:off x="288871" y="265354"/>
            <a:ext cx="5237286" cy="409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t-BR" sz="1800" b="1" dirty="0">
                <a:solidFill>
                  <a:schemeClr val="bg1"/>
                </a:solidFill>
                <a:latin typeface="Montserrat SemiBold" panose="00000700000000000000" pitchFamily="2" charset="0"/>
                <a:ea typeface="Montserrat ExtraBold"/>
                <a:cs typeface="Montserrat ExtraBold"/>
                <a:sym typeface="Montserrat ExtraBold"/>
              </a:rPr>
              <a:t>APRESENTAÇÃO DA AVALIAÇÃO DA CPA</a:t>
            </a:r>
            <a:endParaRPr lang="pt-BR" sz="1600" b="1" i="1" dirty="0">
              <a:solidFill>
                <a:schemeClr val="bg1"/>
              </a:solidFill>
              <a:latin typeface="Montserrat SemiBold" panose="00000700000000000000" pitchFamily="2" charset="0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79981" y="890218"/>
            <a:ext cx="44550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800" b="1" dirty="0">
                <a:solidFill>
                  <a:srgbClr val="FF0000"/>
                </a:solidFill>
              </a:rPr>
              <a:t>Média final de avaliação dos Docentes </a:t>
            </a:r>
          </a:p>
          <a:p>
            <a:r>
              <a:rPr lang="pt-BR" sz="1800" b="1" dirty="0">
                <a:solidFill>
                  <a:srgbClr val="FF0000"/>
                </a:solidFill>
              </a:rPr>
              <a:t>– Cursos de Graduação – 2024/2</a:t>
            </a:r>
            <a:r>
              <a:rPr lang="pt-BR" sz="1800" dirty="0">
                <a:solidFill>
                  <a:srgbClr val="FF0000"/>
                </a:solidFill>
              </a:rPr>
              <a:t> 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176623" y="3862987"/>
            <a:ext cx="1879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DIREITO INTEGRAL</a:t>
            </a:r>
          </a:p>
          <a:p>
            <a:r>
              <a:rPr lang="pt-BR" b="1" dirty="0">
                <a:solidFill>
                  <a:srgbClr val="00B050"/>
                </a:solidFill>
              </a:rPr>
              <a:t>87,63%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1214733" y="3316819"/>
            <a:ext cx="24192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DIREITO CONVENCIONAL</a:t>
            </a:r>
          </a:p>
          <a:p>
            <a:r>
              <a:rPr lang="pt-BR" b="1" dirty="0">
                <a:solidFill>
                  <a:srgbClr val="00B050"/>
                </a:solidFill>
              </a:rPr>
              <a:t>86,36%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1233604" y="2758481"/>
            <a:ext cx="19014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ENGENHARIA CIVIL</a:t>
            </a:r>
          </a:p>
          <a:p>
            <a:r>
              <a:rPr lang="pt-BR" b="1" dirty="0">
                <a:solidFill>
                  <a:srgbClr val="00B050"/>
                </a:solidFill>
              </a:rPr>
              <a:t>83,23%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1207499" y="2205070"/>
            <a:ext cx="25891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tx1"/>
                </a:solidFill>
              </a:rPr>
              <a:t>CIÊNCIA DA COMPUTAÇÃO</a:t>
            </a:r>
          </a:p>
          <a:p>
            <a:r>
              <a:rPr lang="pt-BR" b="1" dirty="0">
                <a:solidFill>
                  <a:srgbClr val="00B050"/>
                </a:solidFill>
              </a:rPr>
              <a:t>80,82%</a:t>
            </a:r>
            <a:r>
              <a:rPr lang="pt-BR" dirty="0">
                <a:solidFill>
                  <a:srgbClr val="00B050"/>
                </a:solidFill>
              </a:rPr>
              <a:t> 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1217111" y="1594615"/>
            <a:ext cx="28184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ARQUITETURA E URBANISMO</a:t>
            </a:r>
          </a:p>
          <a:p>
            <a:r>
              <a:rPr lang="pt-BR" b="1" dirty="0">
                <a:solidFill>
                  <a:srgbClr val="00B050"/>
                </a:solidFill>
              </a:rPr>
              <a:t>80,88%</a:t>
            </a:r>
            <a:r>
              <a:rPr lang="pt-BR" dirty="0">
                <a:solidFill>
                  <a:srgbClr val="00B050"/>
                </a:solidFill>
              </a:rPr>
              <a:t> </a:t>
            </a:r>
          </a:p>
        </p:txBody>
      </p:sp>
      <p:sp>
        <p:nvSpPr>
          <p:cNvPr id="2" name="Retângulo 1"/>
          <p:cNvSpPr/>
          <p:nvPr/>
        </p:nvSpPr>
        <p:spPr>
          <a:xfrm>
            <a:off x="1176623" y="4475178"/>
            <a:ext cx="58547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i="1" dirty="0">
                <a:solidFill>
                  <a:schemeClr val="tx1"/>
                </a:solidFill>
                <a:latin typeface="Calibri" panose="020F0502020204030204" pitchFamily="34" charset="0"/>
              </a:rPr>
              <a:t>Pró-Reitores de Graduação e de Pós-Graduação, com Coordenadores de Curso, apresentarão individualmente a cada Docente a sua avaliação.</a:t>
            </a:r>
          </a:p>
        </p:txBody>
      </p:sp>
    </p:spTree>
    <p:extLst>
      <p:ext uri="{BB962C8B-B14F-4D97-AF65-F5344CB8AC3E}">
        <p14:creationId xmlns:p14="http://schemas.microsoft.com/office/powerpoint/2010/main" val="256605651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509a898-947d-41d9-8cb2-3b0d2ff754e3">YEX25KV47QTK-800052780-4475</_dlc_DocId>
    <lcf76f155ced4ddcb4097134ff3c332f xmlns="8a67b348-e76a-4776-bbf6-40e175c62519">
      <Terms xmlns="http://schemas.microsoft.com/office/infopath/2007/PartnerControls"/>
    </lcf76f155ced4ddcb4097134ff3c332f>
    <TaxCatchAll xmlns="c509a898-947d-41d9-8cb2-3b0d2ff754e3" xsi:nil="true"/>
    <_dlc_DocIdUrl xmlns="c509a898-947d-41d9-8cb2-3b0d2ff754e3">
      <Url>https://domhelder.sharepoint.com/sites/GED/_layouts/15/DocIdRedir.aspx?ID=YEX25KV47QTK-800052780-4475</Url>
      <Description>YEX25KV47QTK-800052780-4475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27A142195DAF949B78F99A112B84539" ma:contentTypeVersion="14" ma:contentTypeDescription="Criar um novo documento." ma:contentTypeScope="" ma:versionID="f88862ffc532452a4b6285feae16bb96">
  <xsd:schema xmlns:xsd="http://www.w3.org/2001/XMLSchema" xmlns:xs="http://www.w3.org/2001/XMLSchema" xmlns:p="http://schemas.microsoft.com/office/2006/metadata/properties" xmlns:ns2="c509a898-947d-41d9-8cb2-3b0d2ff754e3" xmlns:ns3="8a67b348-e76a-4776-bbf6-40e175c62519" targetNamespace="http://schemas.microsoft.com/office/2006/metadata/properties" ma:root="true" ma:fieldsID="5514c2c4cee4176f9ec111d19d1fd7ba" ns2:_="" ns3:_="">
    <xsd:import namespace="c509a898-947d-41d9-8cb2-3b0d2ff754e3"/>
    <xsd:import namespace="8a67b348-e76a-4776-bbf6-40e175c6251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09a898-947d-41d9-8cb2-3b0d2ff754e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o ID do Documento" ma:description="O valor do ID do documento atribuído a este item." ma:indexed="true" ma:internalName="_dlc_DocId" ma:readOnly="true">
      <xsd:simpleType>
        <xsd:restriction base="dms:Text"/>
      </xsd:simpleType>
    </xsd:element>
    <xsd:element name="_dlc_DocIdUrl" ma:index="9" nillable="true" ma:displayName="ID do Documento" ma:description="Ligaçã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95c6bae1-4bbe-4dc6-bcbb-ff7c8dfee45e}" ma:internalName="TaxCatchAll" ma:showField="CatchAllData" ma:web="c509a898-947d-41d9-8cb2-3b0d2ff754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67b348-e76a-4776-bbf6-40e175c625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Etiquetas de Imagem" ma:readOnly="false" ma:fieldId="{5cf76f15-5ced-4ddc-b409-7134ff3c332f}" ma:taxonomyMulti="true" ma:sspId="50262490-472c-4b12-9286-84400bce72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5FFEF5-53C4-4C5D-8756-5A05E388C965}">
  <ds:schemaRefs>
    <ds:schemaRef ds:uri="http://schemas.microsoft.com/office/2006/metadata/properties"/>
    <ds:schemaRef ds:uri="http://schemas.microsoft.com/office/infopath/2007/PartnerControls"/>
    <ds:schemaRef ds:uri="c509a898-947d-41d9-8cb2-3b0d2ff754e3"/>
    <ds:schemaRef ds:uri="8a67b348-e76a-4776-bbf6-40e175c62519"/>
  </ds:schemaRefs>
</ds:datastoreItem>
</file>

<file path=customXml/itemProps2.xml><?xml version="1.0" encoding="utf-8"?>
<ds:datastoreItem xmlns:ds="http://schemas.openxmlformats.org/officeDocument/2006/customXml" ds:itemID="{35010090-92C6-4218-B6B8-7AB9D4F0DD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7BDC38-81CB-4E0C-B9E8-A8E74ABB3941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CFDEEE70-9E2B-4317-BA37-0FEF64A1C0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09a898-947d-41d9-8cb2-3b0d2ff754e3"/>
    <ds:schemaRef ds:uri="8a67b348-e76a-4776-bbf6-40e175c625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1254</TotalTime>
  <Words>477</Words>
  <Application>Microsoft Office PowerPoint</Application>
  <PresentationFormat>Apresentação na tela (16:9)</PresentationFormat>
  <Paragraphs>125</Paragraphs>
  <Slides>8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4" baseType="lpstr">
      <vt:lpstr>Arial</vt:lpstr>
      <vt:lpstr>Montserrat ExtraBold</vt:lpstr>
      <vt:lpstr>Calibri</vt:lpstr>
      <vt:lpstr>Montserrat SemiBold</vt:lpstr>
      <vt:lpstr>Montserrat Medium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Patricia Azevedo Melo Silva</dc:creator>
  <cp:lastModifiedBy>Jessica Brandão</cp:lastModifiedBy>
  <cp:revision>116</cp:revision>
  <dcterms:modified xsi:type="dcterms:W3CDTF">2025-06-03T18:23:09Z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0x010100127A142195DAF949B78F99A112B84539</vt:lpwstr>
  </property>
  <property fmtid="{D5CDD505-2E9C-101B-9397-08002B2CF9AE}" pid="4" name="_dlc_DocIdItemGuid">
    <vt:lpwstr>fc02a366-453e-4534-8e36-464a6896b0ef</vt:lpwstr>
  </property>
</Properties>
</file>